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6a836801a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6a836801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eb2563d07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eb2563d07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8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38" name="Google Shape;138;p2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42" name="Google Shape;142;p2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Identifying Values in Four Digit Numbers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Worksheet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Behan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B0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267013" y="235950"/>
            <a:ext cx="31887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202425" y="749700"/>
            <a:ext cx="37887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dienes to represent these numbers.</a:t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5" name="Google Shape;165;p29"/>
          <p:cNvCxnSpPr/>
          <p:nvPr/>
        </p:nvCxnSpPr>
        <p:spPr>
          <a:xfrm>
            <a:off x="4463513" y="435650"/>
            <a:ext cx="0" cy="38202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p29"/>
          <p:cNvSpPr/>
          <p:nvPr/>
        </p:nvSpPr>
        <p:spPr>
          <a:xfrm>
            <a:off x="220663" y="1250750"/>
            <a:ext cx="1812900" cy="1419600"/>
          </a:xfrm>
          <a:prstGeom prst="rect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/>
          <p:nvPr/>
        </p:nvSpPr>
        <p:spPr>
          <a:xfrm>
            <a:off x="2159988" y="1250750"/>
            <a:ext cx="1812900" cy="1419600"/>
          </a:xfrm>
          <a:prstGeom prst="rect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9"/>
          <p:cNvSpPr/>
          <p:nvPr/>
        </p:nvSpPr>
        <p:spPr>
          <a:xfrm>
            <a:off x="220663" y="2958794"/>
            <a:ext cx="1812900" cy="1419600"/>
          </a:xfrm>
          <a:prstGeom prst="rect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9"/>
          <p:cNvSpPr/>
          <p:nvPr/>
        </p:nvSpPr>
        <p:spPr>
          <a:xfrm>
            <a:off x="2159988" y="2958794"/>
            <a:ext cx="1812900" cy="1419600"/>
          </a:xfrm>
          <a:prstGeom prst="rect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9"/>
          <p:cNvSpPr txBox="1"/>
          <p:nvPr/>
        </p:nvSpPr>
        <p:spPr>
          <a:xfrm>
            <a:off x="417413" y="2318800"/>
            <a:ext cx="12702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1353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2431344" y="2318800"/>
            <a:ext cx="12702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2332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435650" y="3984575"/>
            <a:ext cx="12702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1435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2449581" y="3984575"/>
            <a:ext cx="12702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2265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4733925" y="318000"/>
            <a:ext cx="37887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Finish representing these numbers.</a:t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9"/>
          <p:cNvSpPr/>
          <p:nvPr/>
        </p:nvSpPr>
        <p:spPr>
          <a:xfrm>
            <a:off x="4721900" y="646450"/>
            <a:ext cx="4145700" cy="12228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9"/>
          <p:cNvSpPr/>
          <p:nvPr/>
        </p:nvSpPr>
        <p:spPr>
          <a:xfrm>
            <a:off x="4721900" y="1960425"/>
            <a:ext cx="4145700" cy="12228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9"/>
          <p:cNvSpPr/>
          <p:nvPr/>
        </p:nvSpPr>
        <p:spPr>
          <a:xfrm>
            <a:off x="4721900" y="3274400"/>
            <a:ext cx="4145700" cy="12228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9"/>
          <p:cNvSpPr txBox="1"/>
          <p:nvPr/>
        </p:nvSpPr>
        <p:spPr>
          <a:xfrm>
            <a:off x="7560350" y="1519450"/>
            <a:ext cx="13074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1204</a:t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7560350" y="2792838"/>
            <a:ext cx="13074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3016</a:t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7560350" y="4147400"/>
            <a:ext cx="13074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2436</a:t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4846" y="1506390"/>
            <a:ext cx="357213" cy="36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4846" y="1154187"/>
            <a:ext cx="357213" cy="36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6500" y="1489183"/>
            <a:ext cx="356425" cy="35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6500" y="1117949"/>
            <a:ext cx="356425" cy="35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5172" y="1477545"/>
            <a:ext cx="356425" cy="35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5172" y="1106311"/>
            <a:ext cx="356425" cy="35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24571" y="2786308"/>
            <a:ext cx="359499" cy="36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9062" y="2808077"/>
            <a:ext cx="356425" cy="35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9062" y="2432612"/>
            <a:ext cx="356425" cy="35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10063" y="4146419"/>
            <a:ext cx="354813" cy="351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7240" y="4140870"/>
            <a:ext cx="357213" cy="36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24570" y="4066225"/>
            <a:ext cx="359499" cy="36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5401" y="4134560"/>
            <a:ext cx="378622" cy="375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