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77fc97f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77fc97f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77fc97f1_0_1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77fc97f1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Crafting Creative Writing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English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31 of Grammar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 Richards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268950" y="161375"/>
            <a:ext cx="8513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Gothic story! 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187000" y="756600"/>
            <a:ext cx="6237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your spooky setting? 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is your main character? 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anyone else there?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can they hear?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supernatural creature is there?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AutoNum type="arabicParenR"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it end? 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002" y="524387"/>
            <a:ext cx="2311050" cy="2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6247400" y="2431325"/>
            <a:ext cx="2647800" cy="40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Montserrat"/>
                <a:ea typeface="Montserrat"/>
                <a:cs typeface="Montserrat"/>
                <a:sym typeface="Montserrat"/>
              </a:rPr>
              <a:t>Credit: Gan Khoon on Noun Project </a:t>
            </a:r>
            <a:endParaRPr i="1"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