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10287000" cx="18288000"/>
  <p:notesSz cx="6858000" cy="9144000"/>
  <p:embeddedFontLst>
    <p:embeddedFont>
      <p:font typeface="Montserrat SemiBold"/>
      <p:regular r:id="rId16"/>
      <p:bold r:id="rId17"/>
      <p:italic r:id="rId18"/>
      <p:boldItalic r:id="rId19"/>
    </p:embeddedFon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00D629D-5148-47A0-B07C-304569F70D09}">
  <a:tblStyle styleId="{C00D629D-5148-47A0-B07C-304569F70D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7" Type="http://schemas.openxmlformats.org/officeDocument/2006/relationships/font" Target="fonts/MontserratMedium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MontserratSemiBold-bold.fntdata"/><Relationship Id="rId16" Type="http://schemas.openxmlformats.org/officeDocument/2006/relationships/font" Target="fonts/MontserratSemiBold-regular.fntdata"/><Relationship Id="rId19" Type="http://schemas.openxmlformats.org/officeDocument/2006/relationships/font" Target="fonts/MontserratSemiBold-boldItalic.fntdata"/><Relationship Id="rId1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cd36c5ac2_0_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8cd36c5ac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cd36c5ac2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cd36c5ac2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Calculate the area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cd36c5ac2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cd36c5ac2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is my method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cd36c5ac2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cd36c5ac2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Calculate the means. Pause the video to try,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cfbb47f1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cfbb47f1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Now we need to draw a graph of our results. This is what it should look like. Have a go at drawing your own. (Insert line graph of results)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cd36c5ac2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cd36c5ac2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Have a go at drawing the graph on your own or use your own results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cd36c5ac2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cd36c5ac2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is my method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cd36c5ac2_0_3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cd36c5ac2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Here is my method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8 - Investigating speed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Physics - KS3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Forces and Motion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0" name="Google Shape;90;p16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Mrs Wolstenholme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/>
        </p:nvSpPr>
        <p:spPr>
          <a:xfrm>
            <a:off x="2892352" y="595750"/>
            <a:ext cx="104658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lang="en-GB" sz="5600"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b="1" i="0" lang="en-GB" sz="5600" u="none" cap="none" strike="noStrike">
                <a:latin typeface="Montserrat"/>
                <a:ea typeface="Montserrat"/>
                <a:cs typeface="Montserrat"/>
                <a:sym typeface="Montserrat"/>
              </a:rPr>
              <a:t>omplete </a:t>
            </a:r>
            <a:r>
              <a:rPr b="1" lang="en-GB" sz="5600"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b="1" i="0" lang="en-GB" sz="5600" u="none" cap="none" strike="noStrike">
                <a:latin typeface="Montserrat"/>
                <a:ea typeface="Montserrat"/>
                <a:cs typeface="Montserrat"/>
                <a:sym typeface="Montserrat"/>
              </a:rPr>
              <a:t> task</a:t>
            </a:r>
            <a:endParaRPr b="1" i="0" sz="5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4500258" y="2508098"/>
            <a:ext cx="9144000" cy="104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latin typeface="Montserrat"/>
                <a:ea typeface="Montserrat"/>
                <a:cs typeface="Montserrat"/>
                <a:sym typeface="Montserrat"/>
              </a:rPr>
              <a:t>A parachute</a:t>
            </a:r>
            <a:br>
              <a:rPr b="1" i="0" lang="en-GB" sz="3500" u="none" cap="none" strike="noStrike"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7"/>
          <p:cNvSpPr/>
          <p:nvPr/>
        </p:nvSpPr>
        <p:spPr>
          <a:xfrm>
            <a:off x="4500258" y="3679190"/>
            <a:ext cx="9144000" cy="3508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Which force pulls the parachute towards the Earth?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Which force eventually stops the parachute accelerating?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As the speed increases, what happens to the air resistance?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18"/>
          <p:cNvSpPr/>
          <p:nvPr/>
        </p:nvSpPr>
        <p:spPr>
          <a:xfrm>
            <a:off x="11680350" y="3317050"/>
            <a:ext cx="6019800" cy="4241700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700">
                <a:latin typeface="Montserrat"/>
                <a:ea typeface="Montserrat"/>
                <a:cs typeface="Montserrat"/>
                <a:sym typeface="Montserrat"/>
              </a:rPr>
              <a:t>Area = length x width</a:t>
            </a:r>
            <a:endParaRPr b="1" sz="3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Investigation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8" name="Google Shape;108;p18"/>
          <p:cNvSpPr txBox="1"/>
          <p:nvPr/>
        </p:nvSpPr>
        <p:spPr>
          <a:xfrm rot="-1022">
            <a:off x="255925" y="3973820"/>
            <a:ext cx="10087800" cy="25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As the area of the parachute increases, the drop time will (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increase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decrease</a:t>
            </a:r>
            <a:r>
              <a:rPr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4" name="Google Shape;114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Method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5" name="Google Shape;115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419100" y="4807400"/>
            <a:ext cx="17449800" cy="40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Attach the smallest parachute to the tennis ball using sellotape.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Drop the parachute and make sure the drop height is the same each time.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Measure the time taken to for the parachute to fall to the floor and record the result into your results table.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Repeat this measurement 3 times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Repeat steps 1 – 5 with each different size of parachute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577950" y="2082800"/>
            <a:ext cx="177801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Read the method and identify these: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a) Independent variable – the variable you will change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b) Dependent variable – the result that you will measure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c) Control variables – the variables that must stay the same for every test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24" name="Google Shape;124;p20"/>
          <p:cNvGraphicFramePr/>
          <p:nvPr/>
        </p:nvGraphicFramePr>
        <p:xfrm>
          <a:off x="795075" y="2711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{C00D629D-5148-47A0-B07C-304569F70D09}</a:tableStyleId>
              </a:tblPr>
              <a:tblGrid>
                <a:gridCol w="2612350"/>
                <a:gridCol w="2612350"/>
                <a:gridCol w="2612350"/>
                <a:gridCol w="2612350"/>
                <a:gridCol w="2612350"/>
              </a:tblGrid>
              <a:tr h="833350"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Area (cm</a:t>
                      </a:r>
                      <a:r>
                        <a:rPr baseline="30000"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Drop Time (s)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8582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Test 1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Test 2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Test 3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Mean 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2.12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2.05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2.10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528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2.53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2.62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2.57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750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3.13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3.18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3.30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1090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3.83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4.02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4.15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2160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11.19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10.53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10.87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5" name="Google Shape;125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Mean = </a:t>
            </a:r>
            <a:r>
              <a:rPr lang="en-GB" u="sng">
                <a:solidFill>
                  <a:schemeClr val="dk2"/>
                </a:solidFill>
              </a:rPr>
              <a:t>(Test 1 + Test 2 + Test 3 )</a:t>
            </a:r>
            <a:endParaRPr u="sng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                               3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1" name="Google Shape;131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32" name="Google Shape;132;p21"/>
          <p:cNvGraphicFramePr/>
          <p:nvPr/>
        </p:nvGraphicFramePr>
        <p:xfrm>
          <a:off x="795075" y="2711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{C00D629D-5148-47A0-B07C-304569F70D09}</a:tableStyleId>
              </a:tblPr>
              <a:tblGrid>
                <a:gridCol w="2612350"/>
                <a:gridCol w="2612350"/>
              </a:tblGrid>
              <a:tr h="83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Area (cm</a:t>
                      </a:r>
                      <a:r>
                        <a:rPr baseline="30000"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Mean Drop Time (s)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2.09</a:t>
                      </a:r>
                      <a:endParaRPr sz="3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528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2.57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750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3.20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1090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4.00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2160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10.86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33" name="Google Shape;133;p2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6925" y="2876300"/>
            <a:ext cx="9642348" cy="59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9" name="Google Shape;139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40" name="Google Shape;140;p22"/>
          <p:cNvGraphicFramePr/>
          <p:nvPr/>
        </p:nvGraphicFramePr>
        <p:xfrm>
          <a:off x="795075" y="27113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{C00D629D-5148-47A0-B07C-304569F70D09}</a:tableStyleId>
              </a:tblPr>
              <a:tblGrid>
                <a:gridCol w="2612350"/>
                <a:gridCol w="2612350"/>
              </a:tblGrid>
              <a:tr h="83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Area (cm</a:t>
                      </a:r>
                      <a:r>
                        <a:rPr baseline="30000"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Mean Drop Time (s)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2.09</a:t>
                      </a:r>
                      <a:endParaRPr sz="35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528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2.57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750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3.20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1090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4.00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2160</a:t>
                      </a:r>
                      <a:endParaRPr sz="35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434343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10.86</a:t>
                      </a:r>
                      <a:endParaRPr sz="3000">
                        <a:solidFill>
                          <a:srgbClr val="434343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0350" y="3009838"/>
            <a:ext cx="10975475" cy="512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7" name="Google Shape;147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Conclusion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9" name="Google Shape;149;p23"/>
          <p:cNvSpPr txBox="1"/>
          <p:nvPr/>
        </p:nvSpPr>
        <p:spPr>
          <a:xfrm>
            <a:off x="253950" y="3149600"/>
            <a:ext cx="17780100" cy="52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How did the area of the parachute affect the drop time?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What is the evidence (use at least 2 sets of results as example)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Does this support/ agree with your hypothesis? 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Font typeface="Montserrat"/>
              <a:buAutoNum type="arabicPeriod"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Can you explain why the surface area affects the drop time this way?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5" name="Google Shape;155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Conclusion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6" name="Google Shape;156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7" name="Google Shape;157;p24"/>
          <p:cNvSpPr txBox="1"/>
          <p:nvPr/>
        </p:nvSpPr>
        <p:spPr>
          <a:xfrm>
            <a:off x="253950" y="3149600"/>
            <a:ext cx="17780100" cy="528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Montserrat"/>
              <a:buAutoNum type="arabicPeriod"/>
            </a:pP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How did the area of the parachute affect the drop time? 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 larger the area the _________________ the drop time.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Montserrat"/>
              <a:buAutoNum type="arabicPeriod"/>
            </a:pP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is the evidence (use at least 2 sets of results as example) 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When the area was __________ the drop time was _______________. When the area was ______________ the drop time was ______________.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Montserrat"/>
              <a:buAutoNum type="arabicPeriod"/>
            </a:pP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Does this support/ agree with your hypothesis? 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This means my hypothesis was _____________.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Montserrat"/>
              <a:buAutoNum type="arabicPeriod"/>
            </a:pPr>
            <a:r>
              <a:rPr lang="en-GB" sz="3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Can you explain why the surface area affects the drop time this way?</a:t>
            </a:r>
            <a:endParaRPr sz="3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