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10287000" cx="18288000"/>
  <p:notesSz cx="6858000" cy="9144000"/>
  <p:embeddedFontLst>
    <p:embeddedFont>
      <p:font typeface="Montserrat SemiBold"/>
      <p:regular r:id="rId16"/>
      <p:bold r:id="rId17"/>
      <p:italic r:id="rId18"/>
      <p:boldItalic r:id="rId19"/>
    </p:embeddedFont>
    <p:embeddedFont>
      <p:font typeface="Montserrat"/>
      <p:regular r:id="rId20"/>
      <p:bold r:id="rId21"/>
      <p:italic r:id="rId22"/>
      <p:boldItalic r:id="rId23"/>
    </p:embeddedFont>
    <p:embeddedFont>
      <p:font typeface="Montserrat Medium"/>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4F53431-BA6E-466B-897B-A04432201C09}">
  <a:tblStyle styleId="{34F53431-BA6E-466B-897B-A04432201C09}"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regular.fntdata"/><Relationship Id="rId22" Type="http://schemas.openxmlformats.org/officeDocument/2006/relationships/font" Target="fonts/Montserrat-italic.fntdata"/><Relationship Id="rId21" Type="http://schemas.openxmlformats.org/officeDocument/2006/relationships/font" Target="fonts/Montserrat-bold.fntdata"/><Relationship Id="rId24" Type="http://schemas.openxmlformats.org/officeDocument/2006/relationships/font" Target="fonts/MontserratMedium-regular.fntdata"/><Relationship Id="rId23" Type="http://schemas.openxmlformats.org/officeDocument/2006/relationships/font" Target="fonts/Montserrat-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ontserratMedium-italic.fntdata"/><Relationship Id="rId25" Type="http://schemas.openxmlformats.org/officeDocument/2006/relationships/font" Target="fonts/MontserratMedium-bold.fntdata"/><Relationship Id="rId27" Type="http://schemas.openxmlformats.org/officeDocument/2006/relationships/font" Target="fonts/MontserratMedium-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MontserratSemiBold-bold.fntdata"/><Relationship Id="rId16" Type="http://schemas.openxmlformats.org/officeDocument/2006/relationships/font" Target="fonts/MontserratSemiBold-regular.fntdata"/><Relationship Id="rId19" Type="http://schemas.openxmlformats.org/officeDocument/2006/relationships/font" Target="fonts/MontserratSemiBold-boldItalic.fntdata"/><Relationship Id="rId18" Type="http://schemas.openxmlformats.org/officeDocument/2006/relationships/font" Target="fonts/MontserratSemi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7349fb42c9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7349fb42c9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a:t>Take the title for the lesson from the context column of the SOL.  Take the grammar focus from the grammar column.  Show full green screen to start with and then bring in your face in the top right hand corner.</a:t>
            </a:r>
            <a:endParaRPr b="1"/>
          </a:p>
          <a:p>
            <a:pPr indent="0" lvl="0" marL="0" rtl="0" algn="l">
              <a:spcBef>
                <a:spcPts val="0"/>
              </a:spcBef>
              <a:spcAft>
                <a:spcPts val="0"/>
              </a:spcAft>
              <a:buNone/>
            </a:pPr>
            <a:br>
              <a:rPr lang="en-GB"/>
            </a:br>
            <a:r>
              <a:rPr lang="en-GB"/>
              <a:t>E.g.</a:t>
            </a:r>
            <a:br>
              <a:rPr lang="en-GB"/>
            </a:br>
            <a:r>
              <a:rPr i="1" lang="en-GB"/>
              <a:t>Hola. Soy [</a:t>
            </a:r>
            <a:r>
              <a:rPr b="1" i="1" lang="en-GB"/>
              <a:t>Doctora Hawkes</a:t>
            </a:r>
            <a:r>
              <a:rPr i="1" lang="en-GB"/>
              <a:t>] ¿Cómo estás? In this lesson we [</a:t>
            </a:r>
            <a:r>
              <a:rPr b="1" i="1" lang="en-GB"/>
              <a:t>practise the present tense with some regular verbs so we can talk about what people do</a:t>
            </a:r>
            <a:r>
              <a:rPr i="1" lang="en-GB"/>
              <a:t>].  I hope you are in a quiet space without distractions, and have a pen and paper to hand.</a:t>
            </a:r>
            <a:endParaRPr i="1"/>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8e9a213f73_0_7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8e9a213f73_0_7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rPr i="1" lang="en-GB" sz="1400">
                <a:solidFill>
                  <a:srgbClr val="002060"/>
                </a:solidFill>
              </a:rPr>
              <a:t>It’s impossible for me to have guessed exactly what you have written down in your answer but I’ve had a think about some of the possible mistakes you might have made.  I’m going to ask you to review you work both from an accuracy point of view but also from a content point of view too.  Let’s start with accuracy.</a:t>
            </a:r>
            <a:endParaRPr i="1" sz="1400">
              <a:solidFill>
                <a:srgbClr val="002060"/>
              </a:solidFill>
            </a:endParaRPr>
          </a:p>
          <a:p>
            <a:pPr indent="0" lvl="0" marL="0" rtl="0" algn="l">
              <a:spcBef>
                <a:spcPts val="0"/>
              </a:spcBef>
              <a:spcAft>
                <a:spcPts val="0"/>
              </a:spcAft>
              <a:buNone/>
            </a:pPr>
            <a:r>
              <a:t/>
            </a:r>
            <a:endParaRPr i="1" sz="1400">
              <a:solidFill>
                <a:srgbClr val="002060"/>
              </a:solidFill>
            </a:endParaRPr>
          </a:p>
          <a:p>
            <a:pPr indent="0" lvl="0" marL="0" rtl="0" algn="l">
              <a:spcBef>
                <a:spcPts val="0"/>
              </a:spcBef>
              <a:spcAft>
                <a:spcPts val="0"/>
              </a:spcAft>
              <a:buNone/>
            </a:pPr>
            <a:r>
              <a:rPr i="1" lang="en-GB" sz="1400">
                <a:solidFill>
                  <a:srgbClr val="002060"/>
                </a:solidFill>
              </a:rPr>
              <a:t>I’m going to give</a:t>
            </a:r>
            <a:endParaRPr i="1" sz="1400">
              <a:solidFill>
                <a:srgbClr val="002060"/>
              </a:solidFill>
            </a:endParaRPr>
          </a:p>
          <a:p>
            <a:pPr indent="0" lvl="0" marL="0" rtl="0" algn="l">
              <a:lnSpc>
                <a:spcPct val="115000"/>
              </a:lnSpc>
              <a:spcBef>
                <a:spcPts val="0"/>
              </a:spcBef>
              <a:spcAft>
                <a:spcPts val="0"/>
              </a:spcAft>
              <a:buNone/>
            </a:pPr>
            <a:r>
              <a:rPr i="1" lang="en-GB" sz="2500">
                <a:solidFill>
                  <a:schemeClr val="lt1"/>
                </a:solidFill>
                <a:latin typeface="Montserrat SemiBold"/>
                <a:ea typeface="Montserrat SemiBold"/>
                <a:cs typeface="Montserrat SemiBold"/>
                <a:sym typeface="Montserrat SemiBold"/>
              </a:rPr>
              <a:t>L</a:t>
            </a:r>
            <a:r>
              <a:rPr b="1" lang="en-GB" sz="2300">
                <a:solidFill>
                  <a:schemeClr val="lt1"/>
                </a:solidFill>
                <a:latin typeface="Montserrat"/>
                <a:ea typeface="Montserrat"/>
                <a:cs typeface="Montserrat"/>
                <a:sym typeface="Montserrat"/>
              </a:rPr>
              <a:t>E.g. les grands événements</a:t>
            </a:r>
            <a:endParaRPr i="1" sz="2500">
              <a:solidFill>
                <a:schemeClr val="lt1"/>
              </a:solidFill>
              <a:latin typeface="Montserrat SemiBold"/>
              <a:ea typeface="Montserrat SemiBold"/>
              <a:cs typeface="Montserrat SemiBold"/>
              <a:sym typeface="Montserrat SemiBold"/>
            </a:endParaRPr>
          </a:p>
          <a:p>
            <a:pPr indent="0" lvl="0" marL="0" rtl="0" algn="l">
              <a:lnSpc>
                <a:spcPct val="115000"/>
              </a:lnSpc>
              <a:spcBef>
                <a:spcPts val="0"/>
              </a:spcBef>
              <a:spcAft>
                <a:spcPts val="0"/>
              </a:spcAft>
              <a:buNone/>
            </a:pPr>
            <a:r>
              <a:rPr b="1" lang="en-GB" sz="2300">
                <a:solidFill>
                  <a:schemeClr val="lt1"/>
                </a:solidFill>
                <a:latin typeface="Montserrat"/>
                <a:ea typeface="Montserrat"/>
                <a:cs typeface="Montserrat"/>
                <a:sym typeface="Montserrat"/>
              </a:rPr>
              <a:t>E.g. les grands événements</a:t>
            </a:r>
            <a:endParaRPr b="1" sz="2300">
              <a:solidFill>
                <a:schemeClr val="lt1"/>
              </a:solidFill>
              <a:latin typeface="Montserrat"/>
              <a:ea typeface="Montserrat"/>
              <a:cs typeface="Montserrat"/>
              <a:sym typeface="Montserrat"/>
            </a:endParaRPr>
          </a:p>
          <a:p>
            <a:pPr indent="0" lvl="0" marL="0" rtl="0" algn="l">
              <a:spcBef>
                <a:spcPts val="0"/>
              </a:spcBef>
              <a:spcAft>
                <a:spcPts val="0"/>
              </a:spcAft>
              <a:buNone/>
            </a:pPr>
            <a:r>
              <a:t/>
            </a:r>
            <a:endParaRPr i="1" sz="1400">
              <a:solidFill>
                <a:srgbClr val="002060"/>
              </a:solidFill>
            </a:endParaRPr>
          </a:p>
          <a:p>
            <a:pPr indent="0" lvl="0" marL="0" rtl="0" algn="l">
              <a:spcBef>
                <a:spcPts val="0"/>
              </a:spcBef>
              <a:spcAft>
                <a:spcPts val="0"/>
              </a:spcAft>
              <a:buNone/>
            </a:pPr>
            <a:r>
              <a:t/>
            </a:r>
            <a:endParaRPr i="1" sz="1400">
              <a:solidFill>
                <a:srgbClr val="00206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8c979020ae_0_13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c979020ae_0_13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This is the GCSE style question we will be working on today.  Everything we do in today’s lesson will help you to write an answer to this question.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So what are you being asked to do in this question?  Let’s explore it together.</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Then go through the bullet points to find out what they mean.  Don’t tell them.  Elicit the answers from them.</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8c979020ae_0_13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8c979020ae_0_13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Before we get started today, </a:t>
            </a:r>
            <a:r>
              <a:rPr lang="en-GB"/>
              <a:t>I’d like to introduce you to the writing model we will use in our lesson today to structure our piece of writing in a logical and coherent way.</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At Oak National Academy, the writing model we use is called the BORDER model.  This model will help you to plan your answer carefully.</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To do this you will need to write a basic answer to the bullet points.</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There are then multiple options for what else you might choose to include.  Press return but don’t talk.  Then explain.  Opinion, Reason.  Development - some extra details and possibly an extra example of sophisticated language to impress your teacher.   You don’t need to include all of these aspects for each bullet point.  But you do need to include them all over the course of your piece of writing.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Once you have written your piece of writing you will them  need to review it very carefully.</a:t>
            </a:r>
            <a:br>
              <a:rPr lang="en-GB"/>
            </a:br>
            <a:br>
              <a:rPr lang="en-GB"/>
            </a:br>
            <a:r>
              <a:rPr lang="en-GB"/>
              <a:t>If you’d like to make a note of this model, please pause the video now to do.  Mets la vidéo en pause.</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Alors tu es pret?  Tu es prete?  On y va!</a:t>
            </a:r>
            <a:br>
              <a:rPr lang="en-GB"/>
            </a:br>
            <a:br>
              <a:rPr lang="en-GB"/>
            </a:br>
            <a:r>
              <a:rPr lang="en-GB"/>
              <a:t>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9a51547212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9a51547212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i="1" sz="1400">
              <a:solidFill>
                <a:srgbClr val="00206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8c979020ae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8c979020ae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So now we have </a:t>
            </a:r>
            <a:r>
              <a:rPr lang="en-GB"/>
              <a:t>spontaneously</a:t>
            </a:r>
            <a:r>
              <a:rPr lang="en-GB"/>
              <a:t> conjugated three verbs in multiple tenses, let’s focus on your accuracy. Can you actually write these verbs down accurately.</a:t>
            </a:r>
            <a:br>
              <a:rPr lang="en-GB"/>
            </a:br>
            <a:br>
              <a:rPr lang="en-GB"/>
            </a:br>
            <a:r>
              <a:rPr lang="en-GB"/>
              <a:t>Please write down the title “using verbs in multiple tenses”. On the screen you can see a grid.  Please copy down the titles for the 6 columns.  You don’t need to copy the grid in full - just make sure you lay out your work so you can understand it when you come back to look at it.</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 want you to fill in as much as you can on this table.  If you have no idea where to start, keep watching for a few clues!  </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GB"/>
              <a:t>NOTES</a:t>
            </a:r>
            <a:endParaRPr b="1"/>
          </a:p>
          <a:p>
            <a:pPr indent="0" lvl="0" marL="0" rtl="0" algn="l">
              <a:spcBef>
                <a:spcPts val="0"/>
              </a:spcBef>
              <a:spcAft>
                <a:spcPts val="0"/>
              </a:spcAft>
              <a:buNone/>
            </a:pPr>
            <a:r>
              <a:t/>
            </a:r>
            <a:endParaRPr b="1"/>
          </a:p>
          <a:p>
            <a:pPr indent="0" lvl="0" marL="0" rtl="0" algn="l">
              <a:spcBef>
                <a:spcPts val="0"/>
              </a:spcBef>
              <a:spcAft>
                <a:spcPts val="0"/>
              </a:spcAft>
              <a:buNone/>
            </a:pPr>
            <a:r>
              <a:rPr lang="en-GB"/>
              <a:t>Your first verb should be a regular verb.  The second verb could be a different type of regular verb or a HF irregular verb needed for this unit.  The 3rd verb should be something really high frequency, likely to be irregular and relevant to the unit.  It might be to go - might be something else.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960d6bbb6f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960d6bbb6f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On the screen, you  can see a model answer to our first bullet point.  Let’s look at it more closely.  The bullet point asked us to ………  In this paragraph we have got a basic answer (highlight in green) and we’ve also got…  highlight other aspects from the BORDER model in the relevant colour.</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If there are any parts of this paragraph you’d like to borrow for your own answer, please pause the video now and make some notes.  Mets la vidéo en pause.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953f5879b7_0_2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953f5879b7_0_2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On the screen, you  can see a model answer to our first bullet point.  Let’s look at it more closely.  The bullet point asked us to ………  In this paragraph we have got a basic answer (highlight in green) and we’ve also got…  highlight other aspects from the BORDER model in the relevant colour.</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If there are any parts of this paragraph you’d like to borrow for your own answer, please pause the video now and make some notes.  Mets la vidéo en pause.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8c979020ae_0_14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8c979020ae_0_14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en-GB"/>
              <a:t>On the screen you can see some sentence starters in TL which might help you to get started.  I’ve also put down a couple of ideas of what you might write about on the right hand side of the screen.  Remember to look back at the notes in your book from earlier in the lesson.  Maintenant mets la vidéo en pause.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8bebc5a034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8bebc5a034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rPr i="1" lang="en-GB" sz="1400">
                <a:solidFill>
                  <a:srgbClr val="002060"/>
                </a:solidFill>
              </a:rPr>
              <a:t>It’s impossible for me to have guessed exactly what you have written down in your answer but I’ve had a think about some of the possible mistakes you might have made.  I’m going to ask you to review you work both from an accuracy point of view but also from a content point of view too.  Let’s start with accuracy.</a:t>
            </a:r>
            <a:endParaRPr i="1" sz="1400">
              <a:solidFill>
                <a:srgbClr val="002060"/>
              </a:solidFill>
            </a:endParaRPr>
          </a:p>
          <a:p>
            <a:pPr indent="0" lvl="0" marL="0" rtl="0" algn="l">
              <a:spcBef>
                <a:spcPts val="0"/>
              </a:spcBef>
              <a:spcAft>
                <a:spcPts val="0"/>
              </a:spcAft>
              <a:buNone/>
            </a:pPr>
            <a:r>
              <a:t/>
            </a:r>
            <a:endParaRPr i="1" sz="1400">
              <a:solidFill>
                <a:srgbClr val="002060"/>
              </a:solidFill>
            </a:endParaRPr>
          </a:p>
          <a:p>
            <a:pPr indent="0" lvl="0" marL="0" rtl="0" algn="l">
              <a:spcBef>
                <a:spcPts val="0"/>
              </a:spcBef>
              <a:spcAft>
                <a:spcPts val="0"/>
              </a:spcAft>
              <a:buNone/>
            </a:pPr>
            <a:r>
              <a:rPr i="1" lang="en-GB" sz="1400">
                <a:solidFill>
                  <a:srgbClr val="002060"/>
                </a:solidFill>
              </a:rPr>
              <a:t>I’m going to give</a:t>
            </a:r>
            <a:endParaRPr i="1" sz="1400">
              <a:solidFill>
                <a:srgbClr val="002060"/>
              </a:solidFill>
            </a:endParaRPr>
          </a:p>
          <a:p>
            <a:pPr indent="0" lvl="0" marL="0" rtl="0" algn="l">
              <a:lnSpc>
                <a:spcPct val="115000"/>
              </a:lnSpc>
              <a:spcBef>
                <a:spcPts val="0"/>
              </a:spcBef>
              <a:spcAft>
                <a:spcPts val="0"/>
              </a:spcAft>
              <a:buNone/>
            </a:pPr>
            <a:r>
              <a:rPr i="1" lang="en-GB" sz="2500">
                <a:solidFill>
                  <a:schemeClr val="lt1"/>
                </a:solidFill>
                <a:latin typeface="Montserrat SemiBold"/>
                <a:ea typeface="Montserrat SemiBold"/>
                <a:cs typeface="Montserrat SemiBold"/>
                <a:sym typeface="Montserrat SemiBold"/>
              </a:rPr>
              <a:t>L</a:t>
            </a:r>
            <a:r>
              <a:rPr b="1" lang="en-GB" sz="2300">
                <a:solidFill>
                  <a:schemeClr val="lt1"/>
                </a:solidFill>
                <a:latin typeface="Montserrat"/>
                <a:ea typeface="Montserrat"/>
                <a:cs typeface="Montserrat"/>
                <a:sym typeface="Montserrat"/>
              </a:rPr>
              <a:t>E.g. les grands événements</a:t>
            </a:r>
            <a:endParaRPr i="1" sz="2500">
              <a:solidFill>
                <a:schemeClr val="lt1"/>
              </a:solidFill>
              <a:latin typeface="Montserrat SemiBold"/>
              <a:ea typeface="Montserrat SemiBold"/>
              <a:cs typeface="Montserrat SemiBold"/>
              <a:sym typeface="Montserrat SemiBold"/>
            </a:endParaRPr>
          </a:p>
          <a:p>
            <a:pPr indent="0" lvl="0" marL="0" rtl="0" algn="l">
              <a:lnSpc>
                <a:spcPct val="115000"/>
              </a:lnSpc>
              <a:spcBef>
                <a:spcPts val="0"/>
              </a:spcBef>
              <a:spcAft>
                <a:spcPts val="0"/>
              </a:spcAft>
              <a:buNone/>
            </a:pPr>
            <a:r>
              <a:rPr b="1" lang="en-GB" sz="2300">
                <a:solidFill>
                  <a:schemeClr val="lt1"/>
                </a:solidFill>
                <a:latin typeface="Montserrat"/>
                <a:ea typeface="Montserrat"/>
                <a:cs typeface="Montserrat"/>
                <a:sym typeface="Montserrat"/>
              </a:rPr>
              <a:t>E.g. les grands événements</a:t>
            </a:r>
            <a:endParaRPr b="1" sz="2300">
              <a:solidFill>
                <a:schemeClr val="lt1"/>
              </a:solidFill>
              <a:latin typeface="Montserrat"/>
              <a:ea typeface="Montserrat"/>
              <a:cs typeface="Montserrat"/>
              <a:sym typeface="Montserrat"/>
            </a:endParaRPr>
          </a:p>
          <a:p>
            <a:pPr indent="0" lvl="0" marL="0" rtl="0" algn="l">
              <a:spcBef>
                <a:spcPts val="0"/>
              </a:spcBef>
              <a:spcAft>
                <a:spcPts val="0"/>
              </a:spcAft>
              <a:buNone/>
            </a:pPr>
            <a:r>
              <a:t/>
            </a:r>
            <a:endParaRPr i="1" sz="1400">
              <a:solidFill>
                <a:srgbClr val="002060"/>
              </a:solidFill>
            </a:endParaRPr>
          </a:p>
          <a:p>
            <a:pPr indent="0" lvl="0" marL="0" rtl="0" algn="l">
              <a:spcBef>
                <a:spcPts val="0"/>
              </a:spcBef>
              <a:spcAft>
                <a:spcPts val="0"/>
              </a:spcAft>
              <a:buNone/>
            </a:pPr>
            <a:r>
              <a:t/>
            </a:r>
            <a:endParaRPr i="1" sz="1400">
              <a:solidFill>
                <a:srgbClr val="00206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chemeClr val="lt1"/>
              </a:buClr>
              <a:buSzPts val="7200"/>
              <a:buFont typeface="Montserrat SemiBold"/>
              <a:buNone/>
              <a:defRPr b="0" i="1" sz="7200">
                <a:solidFill>
                  <a:schemeClr val="lt1"/>
                </a:solidFill>
                <a:latin typeface="Montserrat SemiBold"/>
                <a:ea typeface="Montserrat SemiBold"/>
                <a:cs typeface="Montserrat SemiBold"/>
                <a:sym typeface="Montserrat SemiBold"/>
              </a:defRPr>
            </a:lvl1pPr>
            <a:lvl2pPr lvl="1">
              <a:spcBef>
                <a:spcPts val="0"/>
              </a:spcBef>
              <a:spcAft>
                <a:spcPts val="0"/>
              </a:spcAft>
              <a:buSzPts val="7200"/>
              <a:buFont typeface="Montserrat SemiBold"/>
              <a:buNone/>
              <a:defRPr sz="7200">
                <a:latin typeface="Montserrat SemiBold"/>
                <a:ea typeface="Montserrat SemiBold"/>
                <a:cs typeface="Montserrat SemiBold"/>
                <a:sym typeface="Montserrat SemiBold"/>
              </a:defRPr>
            </a:lvl2pPr>
            <a:lvl3pPr lvl="2">
              <a:spcBef>
                <a:spcPts val="0"/>
              </a:spcBef>
              <a:spcAft>
                <a:spcPts val="0"/>
              </a:spcAft>
              <a:buSzPts val="7200"/>
              <a:buFont typeface="Montserrat SemiBold"/>
              <a:buNone/>
              <a:defRPr sz="7200">
                <a:latin typeface="Montserrat SemiBold"/>
                <a:ea typeface="Montserrat SemiBold"/>
                <a:cs typeface="Montserrat SemiBold"/>
                <a:sym typeface="Montserrat SemiBold"/>
              </a:defRPr>
            </a:lvl3pPr>
            <a:lvl4pPr lvl="3">
              <a:spcBef>
                <a:spcPts val="0"/>
              </a:spcBef>
              <a:spcAft>
                <a:spcPts val="0"/>
              </a:spcAft>
              <a:buSzPts val="7200"/>
              <a:buFont typeface="Montserrat SemiBold"/>
              <a:buNone/>
              <a:defRPr sz="7200">
                <a:latin typeface="Montserrat SemiBold"/>
                <a:ea typeface="Montserrat SemiBold"/>
                <a:cs typeface="Montserrat SemiBold"/>
                <a:sym typeface="Montserrat SemiBold"/>
              </a:defRPr>
            </a:lvl4pPr>
            <a:lvl5pPr lvl="4">
              <a:spcBef>
                <a:spcPts val="0"/>
              </a:spcBef>
              <a:spcAft>
                <a:spcPts val="0"/>
              </a:spcAft>
              <a:buSzPts val="7200"/>
              <a:buFont typeface="Montserrat SemiBold"/>
              <a:buNone/>
              <a:defRPr sz="7200">
                <a:latin typeface="Montserrat SemiBold"/>
                <a:ea typeface="Montserrat SemiBold"/>
                <a:cs typeface="Montserrat SemiBold"/>
                <a:sym typeface="Montserrat SemiBold"/>
              </a:defRPr>
            </a:lvl5pPr>
            <a:lvl6pPr lvl="5">
              <a:spcBef>
                <a:spcPts val="0"/>
              </a:spcBef>
              <a:spcAft>
                <a:spcPts val="0"/>
              </a:spcAft>
              <a:buSzPts val="7200"/>
              <a:buFont typeface="Montserrat SemiBold"/>
              <a:buNone/>
              <a:defRPr sz="7200">
                <a:latin typeface="Montserrat SemiBold"/>
                <a:ea typeface="Montserrat SemiBold"/>
                <a:cs typeface="Montserrat SemiBold"/>
                <a:sym typeface="Montserrat SemiBold"/>
              </a:defRPr>
            </a:lvl6pPr>
            <a:lvl7pPr lvl="6">
              <a:spcBef>
                <a:spcPts val="0"/>
              </a:spcBef>
              <a:spcAft>
                <a:spcPts val="0"/>
              </a:spcAft>
              <a:buSzPts val="7200"/>
              <a:buFont typeface="Montserrat SemiBold"/>
              <a:buNone/>
              <a:defRPr sz="7200">
                <a:latin typeface="Montserrat SemiBold"/>
                <a:ea typeface="Montserrat SemiBold"/>
                <a:cs typeface="Montserrat SemiBold"/>
                <a:sym typeface="Montserrat SemiBold"/>
              </a:defRPr>
            </a:lvl7pPr>
            <a:lvl8pPr lvl="7">
              <a:spcBef>
                <a:spcPts val="0"/>
              </a:spcBef>
              <a:spcAft>
                <a:spcPts val="0"/>
              </a:spcAft>
              <a:buSzPts val="7200"/>
              <a:buFont typeface="Montserrat SemiBold"/>
              <a:buNone/>
              <a:defRPr sz="7200">
                <a:latin typeface="Montserrat SemiBold"/>
                <a:ea typeface="Montserrat SemiBold"/>
                <a:cs typeface="Montserrat SemiBold"/>
                <a:sym typeface="Montserrat SemiBold"/>
              </a:defRPr>
            </a:lvl8pPr>
            <a:lvl9pPr lvl="8">
              <a:spcBef>
                <a:spcPts val="0"/>
              </a:spcBef>
              <a:spcAft>
                <a:spcPts val="0"/>
              </a:spcAft>
              <a:buSzPts val="7200"/>
              <a:buFont typeface="Montserrat SemiBold"/>
              <a:buNone/>
              <a:defRPr sz="7200">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2000"/>
              </a:spcBef>
              <a:spcAft>
                <a:spcPts val="0"/>
              </a:spcAft>
              <a:buNone/>
              <a:defRPr/>
            </a:lvl3pPr>
            <a:lvl4pPr lvl="3">
              <a:spcBef>
                <a:spcPts val="2000"/>
              </a:spcBef>
              <a:spcAft>
                <a:spcPts val="0"/>
              </a:spcAft>
              <a:buNone/>
              <a:defRPr/>
            </a:lvl4pPr>
            <a:lvl5pPr lvl="4">
              <a:spcBef>
                <a:spcPts val="2000"/>
              </a:spcBef>
              <a:spcAft>
                <a:spcPts val="0"/>
              </a:spcAft>
              <a:buNone/>
              <a:defRPr/>
            </a:lvl5pPr>
            <a:lvl6pPr lvl="5">
              <a:spcBef>
                <a:spcPts val="2000"/>
              </a:spcBef>
              <a:spcAft>
                <a:spcPts val="0"/>
              </a:spcAft>
              <a:buNone/>
              <a:defRPr/>
            </a:lvl6pPr>
            <a:lvl7pPr lvl="6">
              <a:spcBef>
                <a:spcPts val="2000"/>
              </a:spcBef>
              <a:spcAft>
                <a:spcPts val="0"/>
              </a:spcAft>
              <a:buNone/>
              <a:defRPr/>
            </a:lvl7pPr>
            <a:lvl8pPr lvl="7">
              <a:spcBef>
                <a:spcPts val="2000"/>
              </a:spcBef>
              <a:spcAft>
                <a:spcPts val="0"/>
              </a:spcAft>
              <a:buNone/>
              <a:defRPr/>
            </a:lvl8pPr>
            <a:lvl9pPr lvl="8">
              <a:spcBef>
                <a:spcPts val="2000"/>
              </a:spcBef>
              <a:spcAft>
                <a:spcPts val="2000"/>
              </a:spcAft>
              <a:buNone/>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chemeClr val="lt1"/>
              </a:buClr>
              <a:buSzPts val="6000"/>
              <a:buFont typeface="Montserrat SemiBold"/>
              <a:buNone/>
              <a:defRPr b="0" sz="6000">
                <a:solidFill>
                  <a:schemeClr val="lt1"/>
                </a:solidFill>
                <a:latin typeface="Montserrat SemiBold"/>
                <a:ea typeface="Montserrat SemiBold"/>
                <a:cs typeface="Montserrat SemiBold"/>
                <a:sym typeface="Montserrat SemiBold"/>
              </a:defRPr>
            </a:lvl1pPr>
            <a:lvl2pPr lvl="1" rtl="0" algn="ctr">
              <a:spcBef>
                <a:spcPts val="0"/>
              </a:spcBef>
              <a:spcAft>
                <a:spcPts val="0"/>
              </a:spcAft>
              <a:buSzPts val="7200"/>
              <a:buNone/>
              <a:defRPr sz="7200"/>
            </a:lvl2pPr>
            <a:lvl3pPr lvl="2" rtl="0" algn="ctr">
              <a:spcBef>
                <a:spcPts val="0"/>
              </a:spcBef>
              <a:spcAft>
                <a:spcPts val="0"/>
              </a:spcAft>
              <a:buSzPts val="7200"/>
              <a:buNone/>
              <a:defRPr sz="7200"/>
            </a:lvl3pPr>
            <a:lvl4pPr lvl="3" rtl="0" algn="ctr">
              <a:spcBef>
                <a:spcPts val="0"/>
              </a:spcBef>
              <a:spcAft>
                <a:spcPts val="0"/>
              </a:spcAft>
              <a:buSzPts val="7200"/>
              <a:buNone/>
              <a:defRPr sz="7200"/>
            </a:lvl4pPr>
            <a:lvl5pPr lvl="4" rtl="0" algn="ctr">
              <a:spcBef>
                <a:spcPts val="0"/>
              </a:spcBef>
              <a:spcAft>
                <a:spcPts val="0"/>
              </a:spcAft>
              <a:buSzPts val="7200"/>
              <a:buNone/>
              <a:defRPr sz="7200"/>
            </a:lvl5pPr>
            <a:lvl6pPr lvl="5" rtl="0" algn="ctr">
              <a:spcBef>
                <a:spcPts val="0"/>
              </a:spcBef>
              <a:spcAft>
                <a:spcPts val="0"/>
              </a:spcAft>
              <a:buSzPts val="7200"/>
              <a:buNone/>
              <a:defRPr sz="7200"/>
            </a:lvl6pPr>
            <a:lvl7pPr lvl="6" rtl="0" algn="ctr">
              <a:spcBef>
                <a:spcPts val="0"/>
              </a:spcBef>
              <a:spcAft>
                <a:spcPts val="0"/>
              </a:spcAft>
              <a:buSzPts val="7200"/>
              <a:buNone/>
              <a:defRPr sz="7200"/>
            </a:lvl7pPr>
            <a:lvl8pPr lvl="7" rtl="0" algn="ctr">
              <a:spcBef>
                <a:spcPts val="0"/>
              </a:spcBef>
              <a:spcAft>
                <a:spcPts val="0"/>
              </a:spcAft>
              <a:buSzPts val="7200"/>
              <a:buNone/>
              <a:defRPr sz="7200"/>
            </a:lvl8pPr>
            <a:lvl9pPr lvl="8" rtl="0" algn="ctr">
              <a:spcBef>
                <a:spcPts val="0"/>
              </a:spcBef>
              <a:spcAft>
                <a:spcPts val="0"/>
              </a:spcAft>
              <a:buSzPts val="7200"/>
              <a:buNone/>
              <a:defRPr sz="7200"/>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chemeClr val="lt1"/>
                </a:solidFill>
                <a:latin typeface="Montserrat Medium"/>
                <a:ea typeface="Montserrat Medium"/>
                <a:cs typeface="Montserrat Medium"/>
                <a:sym typeface="Montserrat Medium"/>
              </a:defRPr>
            </a:lvl1pPr>
            <a:lvl2pPr lvl="1" rtl="0">
              <a:buNone/>
              <a:defRPr sz="1600">
                <a:solidFill>
                  <a:schemeClr val="lt1"/>
                </a:solidFill>
                <a:latin typeface="Montserrat Medium"/>
                <a:ea typeface="Montserrat Medium"/>
                <a:cs typeface="Montserrat Medium"/>
                <a:sym typeface="Montserrat Medium"/>
              </a:defRPr>
            </a:lvl2pPr>
            <a:lvl3pPr lvl="2" rtl="0">
              <a:buNone/>
              <a:defRPr sz="1600">
                <a:solidFill>
                  <a:schemeClr val="lt1"/>
                </a:solidFill>
                <a:latin typeface="Montserrat Medium"/>
                <a:ea typeface="Montserrat Medium"/>
                <a:cs typeface="Montserrat Medium"/>
                <a:sym typeface="Montserrat Medium"/>
              </a:defRPr>
            </a:lvl3pPr>
            <a:lvl4pPr lvl="3" rtl="0">
              <a:buNone/>
              <a:defRPr sz="1600">
                <a:solidFill>
                  <a:schemeClr val="lt1"/>
                </a:solidFill>
                <a:latin typeface="Montserrat Medium"/>
                <a:ea typeface="Montserrat Medium"/>
                <a:cs typeface="Montserrat Medium"/>
                <a:sym typeface="Montserrat Medium"/>
              </a:defRPr>
            </a:lvl4pPr>
            <a:lvl5pPr lvl="4" rtl="0">
              <a:buNone/>
              <a:defRPr sz="1600">
                <a:solidFill>
                  <a:schemeClr val="lt1"/>
                </a:solidFill>
                <a:latin typeface="Montserrat Medium"/>
                <a:ea typeface="Montserrat Medium"/>
                <a:cs typeface="Montserrat Medium"/>
                <a:sym typeface="Montserrat Medium"/>
              </a:defRPr>
            </a:lvl5pPr>
            <a:lvl6pPr lvl="5" rtl="0">
              <a:buNone/>
              <a:defRPr sz="1600">
                <a:solidFill>
                  <a:schemeClr val="lt1"/>
                </a:solidFill>
                <a:latin typeface="Montserrat Medium"/>
                <a:ea typeface="Montserrat Medium"/>
                <a:cs typeface="Montserrat Medium"/>
                <a:sym typeface="Montserrat Medium"/>
              </a:defRPr>
            </a:lvl6pPr>
            <a:lvl7pPr lvl="6" rtl="0">
              <a:buNone/>
              <a:defRPr sz="1600">
                <a:solidFill>
                  <a:schemeClr val="lt1"/>
                </a:solidFill>
                <a:latin typeface="Montserrat Medium"/>
                <a:ea typeface="Montserrat Medium"/>
                <a:cs typeface="Montserrat Medium"/>
                <a:sym typeface="Montserrat Medium"/>
              </a:defRPr>
            </a:lvl7pPr>
            <a:lvl8pPr lvl="7" rtl="0">
              <a:buNone/>
              <a:defRPr sz="1600">
                <a:solidFill>
                  <a:schemeClr val="lt1"/>
                </a:solidFill>
                <a:latin typeface="Montserrat Medium"/>
                <a:ea typeface="Montserrat Medium"/>
                <a:cs typeface="Montserrat Medium"/>
                <a:sym typeface="Montserrat Medium"/>
              </a:defRPr>
            </a:lvl8pPr>
            <a:lvl9pPr lvl="8" rtl="0">
              <a:buNone/>
              <a:defRPr sz="1600">
                <a:solidFill>
                  <a:schemeClr val="lt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876300"/>
            <a:ext cx="1645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sz="2800"/>
            </a:lvl5pPr>
            <a:lvl6pPr indent="-381000" lvl="5" marL="2743200">
              <a:spcBef>
                <a:spcPts val="1200"/>
              </a:spcBef>
              <a:spcAft>
                <a:spcPts val="0"/>
              </a:spcAft>
              <a:buSzPts val="2400"/>
              <a:buChar char="–"/>
              <a:defRPr/>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5" name="Google Shape;25;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sz="2400"/>
            </a:lvl5pPr>
            <a:lvl6pPr indent="-381000" lvl="5" marL="2743200">
              <a:spcBef>
                <a:spcPts val="1200"/>
              </a:spcBef>
              <a:spcAft>
                <a:spcPts val="0"/>
              </a:spcAft>
              <a:buSzPts val="2400"/>
              <a:buChar char="–"/>
              <a:defRPr sz="2400"/>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26" name="Google Shape;26;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sz="2400"/>
            </a:lvl5pPr>
            <a:lvl6pPr indent="-381000" lvl="5" marL="2743200">
              <a:spcBef>
                <a:spcPts val="1200"/>
              </a:spcBef>
              <a:spcAft>
                <a:spcPts val="0"/>
              </a:spcAft>
              <a:buSzPts val="2400"/>
              <a:buChar char="–"/>
              <a:defRPr sz="2400"/>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27" name="Google Shape;27;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8" name="Google Shape;28;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1" name="Google Shape;31;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2" name="Shape 32"/>
        <p:cNvGrpSpPr/>
        <p:nvPr/>
      </p:nvGrpSpPr>
      <p:grpSpPr>
        <a:xfrm>
          <a:off x="0" y="0"/>
          <a:ext cx="0" cy="0"/>
          <a:chOff x="0" y="0"/>
          <a:chExt cx="0" cy="0"/>
        </a:xfrm>
      </p:grpSpPr>
      <p:sp>
        <p:nvSpPr>
          <p:cNvPr id="33" name="Google Shape;33;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4" name="Google Shape;34;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5" name="Google Shape;35;p7"/>
          <p:cNvSpPr txBox="1"/>
          <p:nvPr>
            <p:ph idx="1" type="body"/>
          </p:nvPr>
        </p:nvSpPr>
        <p:spPr>
          <a:xfrm>
            <a:off x="906400" y="2857850"/>
            <a:ext cx="16463400" cy="8106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a:lvl5pPr>
            <a:lvl6pPr indent="-381000" lvl="5" marL="2743200">
              <a:spcBef>
                <a:spcPts val="1200"/>
              </a:spcBef>
              <a:spcAft>
                <a:spcPts val="0"/>
              </a:spcAft>
              <a:buSzPts val="2400"/>
              <a:buChar char="–"/>
              <a:defRPr/>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36" name="Google Shape;36;p7"/>
          <p:cNvSpPr txBox="1"/>
          <p:nvPr>
            <p:ph idx="2"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3"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a:lnSpc>
                <a:spcPct val="115000"/>
              </a:lnSpc>
              <a:spcBef>
                <a:spcPts val="0"/>
              </a:spcBef>
              <a:spcAft>
                <a:spcPts val="0"/>
              </a:spcAft>
              <a:buSzPts val="2400"/>
              <a:buChar char="●"/>
              <a:defRPr sz="2400"/>
            </a:lvl1pPr>
            <a:lvl2pPr indent="-381000" lvl="1" marL="914400">
              <a:lnSpc>
                <a:spcPct val="115000"/>
              </a:lnSpc>
              <a:spcBef>
                <a:spcPts val="1200"/>
              </a:spcBef>
              <a:spcAft>
                <a:spcPts val="0"/>
              </a:spcAft>
              <a:buSzPts val="2400"/>
              <a:buChar char="–"/>
              <a:defRPr sz="2400"/>
            </a:lvl2pPr>
            <a:lvl3pPr indent="-381000" lvl="2" marL="1371600">
              <a:lnSpc>
                <a:spcPct val="115000"/>
              </a:lnSpc>
              <a:spcBef>
                <a:spcPts val="1200"/>
              </a:spcBef>
              <a:spcAft>
                <a:spcPts val="0"/>
              </a:spcAft>
              <a:buSzPts val="2400"/>
              <a:buChar char="–"/>
              <a:defRPr sz="2400"/>
            </a:lvl3pPr>
            <a:lvl4pPr indent="-381000" lvl="3" marL="1828800">
              <a:lnSpc>
                <a:spcPct val="115000"/>
              </a:lnSpc>
              <a:spcBef>
                <a:spcPts val="1200"/>
              </a:spcBef>
              <a:spcAft>
                <a:spcPts val="0"/>
              </a:spcAft>
              <a:buSzPts val="2400"/>
              <a:buChar char="–"/>
              <a:defRPr sz="2400"/>
            </a:lvl4pPr>
            <a:lvl5pPr indent="-381000" lvl="4" marL="2286000">
              <a:lnSpc>
                <a:spcPct val="115000"/>
              </a:lnSpc>
              <a:spcBef>
                <a:spcPts val="1200"/>
              </a:spcBef>
              <a:spcAft>
                <a:spcPts val="0"/>
              </a:spcAft>
              <a:buSzPts val="2400"/>
              <a:buChar char="–"/>
              <a:defRPr/>
            </a:lvl5pPr>
            <a:lvl6pPr indent="-381000" lvl="5" marL="2743200">
              <a:lnSpc>
                <a:spcPct val="115000"/>
              </a:lnSpc>
              <a:spcBef>
                <a:spcPts val="1200"/>
              </a:spcBef>
              <a:spcAft>
                <a:spcPts val="0"/>
              </a:spcAft>
              <a:buSzPts val="2400"/>
              <a:buChar char="–"/>
              <a:defRPr/>
            </a:lvl6pPr>
            <a:lvl7pPr indent="-381000" lvl="6" marL="3200400">
              <a:lnSpc>
                <a:spcPct val="115000"/>
              </a:lnSpc>
              <a:spcBef>
                <a:spcPts val="1200"/>
              </a:spcBef>
              <a:spcAft>
                <a:spcPts val="0"/>
              </a:spcAft>
              <a:buSzPts val="2400"/>
              <a:buChar char="–"/>
              <a:defRPr sz="2400"/>
            </a:lvl7pPr>
            <a:lvl8pPr indent="-381000" lvl="7" marL="3657600">
              <a:lnSpc>
                <a:spcPct val="115000"/>
              </a:lnSpc>
              <a:spcBef>
                <a:spcPts val="1200"/>
              </a:spcBef>
              <a:spcAft>
                <a:spcPts val="0"/>
              </a:spcAft>
              <a:buSzPts val="2400"/>
              <a:buChar char="–"/>
              <a:defRPr sz="2400"/>
            </a:lvl8pPr>
            <a:lvl9pPr indent="-381000" lvl="8" marL="4114800">
              <a:lnSpc>
                <a:spcPct val="115000"/>
              </a:lnSpc>
              <a:spcBef>
                <a:spcPts val="1200"/>
              </a:spcBef>
              <a:spcAft>
                <a:spcPts val="1200"/>
              </a:spcAft>
              <a:buSzPts val="2400"/>
              <a:buChar char="–"/>
              <a:defRPr sz="2400"/>
            </a:lvl9pPr>
          </a:lstStyle>
          <a:p/>
        </p:txBody>
      </p:sp>
      <p:sp>
        <p:nvSpPr>
          <p:cNvPr id="38" name="Google Shape;38;p7"/>
          <p:cNvSpPr txBox="1"/>
          <p:nvPr>
            <p:ph idx="4"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5"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381000" lvl="4" marL="2286000" rtl="0">
              <a:lnSpc>
                <a:spcPct val="115000"/>
              </a:lnSpc>
              <a:spcBef>
                <a:spcPts val="1200"/>
              </a:spcBef>
              <a:spcAft>
                <a:spcPts val="0"/>
              </a:spcAft>
              <a:buSzPts val="2400"/>
              <a:buChar char="–"/>
              <a:defRPr/>
            </a:lvl5pPr>
            <a:lvl6pPr indent="-381000" lvl="5" marL="2743200" rtl="0">
              <a:lnSpc>
                <a:spcPct val="115000"/>
              </a:lnSpc>
              <a:spcBef>
                <a:spcPts val="1200"/>
              </a:spcBef>
              <a:spcAft>
                <a:spcPts val="0"/>
              </a:spcAft>
              <a:buSzPts val="24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
        <p:nvSpPr>
          <p:cNvPr id="40" name="Google Shape;40;p7"/>
          <p:cNvSpPr txBox="1"/>
          <p:nvPr>
            <p:ph idx="6"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7"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381000" lvl="4" marL="2286000" rtl="0">
              <a:lnSpc>
                <a:spcPct val="115000"/>
              </a:lnSpc>
              <a:spcBef>
                <a:spcPts val="1200"/>
              </a:spcBef>
              <a:spcAft>
                <a:spcPts val="0"/>
              </a:spcAft>
              <a:buSzPts val="2400"/>
              <a:buChar char="–"/>
              <a:defRPr/>
            </a:lvl5pPr>
            <a:lvl6pPr indent="-381000" lvl="5" marL="2743200" rtl="0">
              <a:lnSpc>
                <a:spcPct val="115000"/>
              </a:lnSpc>
              <a:spcBef>
                <a:spcPts val="1200"/>
              </a:spcBef>
              <a:spcAft>
                <a:spcPts val="0"/>
              </a:spcAft>
              <a:buSzPts val="24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sz="28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a:lvl5pPr>
            <a:lvl6pPr indent="-381000" lvl="5" marL="2743200">
              <a:spcBef>
                <a:spcPts val="1200"/>
              </a:spcBef>
              <a:spcAft>
                <a:spcPts val="0"/>
              </a:spcAft>
              <a:buSzPts val="2400"/>
              <a:buChar char="–"/>
              <a:defRPr/>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sz="28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0" name="Google Shape;50;p8"/>
          <p:cNvSpPr txBox="1"/>
          <p:nvPr>
            <p:ph idx="7" type="subTitle"/>
          </p:nvPr>
        </p:nvSpPr>
        <p:spPr>
          <a:xfrm>
            <a:off x="11111450" y="73685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sz="28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3"/>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sz="2400"/>
            </a:lvl5pPr>
            <a:lvl6pPr indent="-381000" lvl="5" marL="2743200">
              <a:spcBef>
                <a:spcPts val="1200"/>
              </a:spcBef>
              <a:spcAft>
                <a:spcPts val="0"/>
              </a:spcAft>
              <a:buSzPts val="2400"/>
              <a:buChar char="–"/>
              <a:defRPr sz="2400"/>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876300"/>
            <a:ext cx="16452000" cy="59622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381000" lvl="4" marL="2286000">
              <a:lnSpc>
                <a:spcPct val="130000"/>
              </a:lnSpc>
              <a:spcBef>
                <a:spcPts val="1600"/>
              </a:spcBef>
              <a:spcAft>
                <a:spcPts val="0"/>
              </a:spcAft>
              <a:buClr>
                <a:schemeClr val="dk2"/>
              </a:buClr>
              <a:buSzPts val="2400"/>
              <a:buFont typeface="Montserrat"/>
              <a:buChar char="–"/>
              <a:defRPr sz="2400">
                <a:solidFill>
                  <a:schemeClr val="dk2"/>
                </a:solidFill>
                <a:latin typeface="Montserrat"/>
                <a:ea typeface="Montserrat"/>
                <a:cs typeface="Montserrat"/>
                <a:sym typeface="Montserrat"/>
              </a:defRPr>
            </a:lvl5pPr>
            <a:lvl6pPr indent="-381000" lvl="5" marL="2743200">
              <a:lnSpc>
                <a:spcPct val="130000"/>
              </a:lnSpc>
              <a:spcBef>
                <a:spcPts val="1200"/>
              </a:spcBef>
              <a:spcAft>
                <a:spcPts val="0"/>
              </a:spcAft>
              <a:buClr>
                <a:schemeClr val="dk2"/>
              </a:buClr>
              <a:buSzPts val="2400"/>
              <a:buFont typeface="Montserrat"/>
              <a:buChar char="–"/>
              <a:defRPr sz="2400">
                <a:solidFill>
                  <a:schemeClr val="dk2"/>
                </a:solidFill>
                <a:latin typeface="Montserrat"/>
                <a:ea typeface="Montserrat"/>
                <a:cs typeface="Montserrat"/>
                <a:sym typeface="Montserrat"/>
              </a:defRPr>
            </a:lvl6pPr>
            <a:lvl7pPr indent="-355600" lvl="6" marL="3200400">
              <a:lnSpc>
                <a:spcPct val="130000"/>
              </a:lnSpc>
              <a:spcBef>
                <a:spcPts val="1200"/>
              </a:spcBef>
              <a:spcAft>
                <a:spcPts val="0"/>
              </a:spcAft>
              <a:buClr>
                <a:schemeClr val="dk2"/>
              </a:buClr>
              <a:buSzPts val="2000"/>
              <a:buFont typeface="Montserrat"/>
              <a:buChar char="–"/>
              <a:defRPr sz="2000">
                <a:solidFill>
                  <a:schemeClr val="dk2"/>
                </a:solidFill>
                <a:latin typeface="Montserrat"/>
                <a:ea typeface="Montserrat"/>
                <a:cs typeface="Montserrat"/>
                <a:sym typeface="Montserrat"/>
              </a:defRPr>
            </a:lvl7pPr>
            <a:lvl8pPr indent="-355600" lvl="7" marL="3657600">
              <a:lnSpc>
                <a:spcPct val="130000"/>
              </a:lnSpc>
              <a:spcBef>
                <a:spcPts val="800"/>
              </a:spcBef>
              <a:spcAft>
                <a:spcPts val="0"/>
              </a:spcAft>
              <a:buClr>
                <a:schemeClr val="dk2"/>
              </a:buClr>
              <a:buSzPts val="2000"/>
              <a:buFont typeface="Montserrat"/>
              <a:buChar char="–"/>
              <a:defRPr sz="2000">
                <a:solidFill>
                  <a:schemeClr val="dk2"/>
                </a:solidFill>
                <a:latin typeface="Montserrat"/>
                <a:ea typeface="Montserrat"/>
                <a:cs typeface="Montserrat"/>
                <a:sym typeface="Montserrat"/>
              </a:defRPr>
            </a:lvl8pPr>
            <a:lvl9pPr indent="-330200" lvl="8" marL="4114800">
              <a:lnSpc>
                <a:spcPct val="130000"/>
              </a:lnSpc>
              <a:spcBef>
                <a:spcPts val="800"/>
              </a:spcBef>
              <a:spcAft>
                <a:spcPts val="400"/>
              </a:spcAft>
              <a:buClr>
                <a:schemeClr val="dk2"/>
              </a:buClr>
              <a:buSzPts val="1600"/>
              <a:buFont typeface="Montserrat"/>
              <a:buChar char="–"/>
              <a:defRPr sz="16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chemeClr val="dk1"/>
                </a:solidFill>
                <a:latin typeface="Montserrat Medium"/>
                <a:ea typeface="Montserrat Medium"/>
                <a:cs typeface="Montserrat Medium"/>
                <a:sym typeface="Montserrat Medium"/>
              </a:defRPr>
            </a:lvl1pPr>
            <a:lvl2pPr lvl="1" rtl="0">
              <a:buNone/>
              <a:defRPr sz="1600">
                <a:solidFill>
                  <a:schemeClr val="dk1"/>
                </a:solidFill>
                <a:latin typeface="Montserrat Medium"/>
                <a:ea typeface="Montserrat Medium"/>
                <a:cs typeface="Montserrat Medium"/>
                <a:sym typeface="Montserrat Medium"/>
              </a:defRPr>
            </a:lvl2pPr>
            <a:lvl3pPr lvl="2" rtl="0">
              <a:buNone/>
              <a:defRPr sz="1600">
                <a:solidFill>
                  <a:schemeClr val="dk1"/>
                </a:solidFill>
                <a:latin typeface="Montserrat Medium"/>
                <a:ea typeface="Montserrat Medium"/>
                <a:cs typeface="Montserrat Medium"/>
                <a:sym typeface="Montserrat Medium"/>
              </a:defRPr>
            </a:lvl3pPr>
            <a:lvl4pPr lvl="3" rtl="0">
              <a:buNone/>
              <a:defRPr sz="1600">
                <a:solidFill>
                  <a:schemeClr val="dk1"/>
                </a:solidFill>
                <a:latin typeface="Montserrat Medium"/>
                <a:ea typeface="Montserrat Medium"/>
                <a:cs typeface="Montserrat Medium"/>
                <a:sym typeface="Montserrat Medium"/>
              </a:defRPr>
            </a:lvl4pPr>
            <a:lvl5pPr lvl="4" rtl="0">
              <a:buNone/>
              <a:defRPr sz="1600">
                <a:solidFill>
                  <a:schemeClr val="dk1"/>
                </a:solidFill>
                <a:latin typeface="Montserrat Medium"/>
                <a:ea typeface="Montserrat Medium"/>
                <a:cs typeface="Montserrat Medium"/>
                <a:sym typeface="Montserrat Medium"/>
              </a:defRPr>
            </a:lvl5pPr>
            <a:lvl6pPr lvl="5" rtl="0">
              <a:buNone/>
              <a:defRPr sz="1600">
                <a:solidFill>
                  <a:schemeClr val="dk1"/>
                </a:solidFill>
                <a:latin typeface="Montserrat Medium"/>
                <a:ea typeface="Montserrat Medium"/>
                <a:cs typeface="Montserrat Medium"/>
                <a:sym typeface="Montserrat Medium"/>
              </a:defRPr>
            </a:lvl6pPr>
            <a:lvl7pPr lvl="6" rtl="0">
              <a:buNone/>
              <a:defRPr sz="1600">
                <a:solidFill>
                  <a:schemeClr val="dk1"/>
                </a:solidFill>
                <a:latin typeface="Montserrat Medium"/>
                <a:ea typeface="Montserrat Medium"/>
                <a:cs typeface="Montserrat Medium"/>
                <a:sym typeface="Montserrat Medium"/>
              </a:defRPr>
            </a:lvl7pPr>
            <a:lvl8pPr lvl="7" rtl="0">
              <a:buNone/>
              <a:defRPr sz="1600">
                <a:solidFill>
                  <a:schemeClr val="dk1"/>
                </a:solidFill>
                <a:latin typeface="Montserrat Medium"/>
                <a:ea typeface="Montserrat Medium"/>
                <a:cs typeface="Montserrat Medium"/>
                <a:sym typeface="Montserrat Medium"/>
              </a:defRPr>
            </a:lvl8pPr>
            <a:lvl9pPr lvl="8" rtl="0">
              <a:buNone/>
              <a:defRPr sz="1600">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8" name="Shape 78"/>
        <p:cNvGrpSpPr/>
        <p:nvPr/>
      </p:nvGrpSpPr>
      <p:grpSpPr>
        <a:xfrm>
          <a:off x="0" y="0"/>
          <a:ext cx="0" cy="0"/>
          <a:chOff x="0" y="0"/>
          <a:chExt cx="0" cy="0"/>
        </a:xfrm>
      </p:grpSpPr>
      <p:sp>
        <p:nvSpPr>
          <p:cNvPr id="79" name="Google Shape;79;p14"/>
          <p:cNvSpPr txBox="1"/>
          <p:nvPr>
            <p:ph type="ctrTitle"/>
          </p:nvPr>
        </p:nvSpPr>
        <p:spPr>
          <a:xfrm>
            <a:off x="917950" y="2876300"/>
            <a:ext cx="159345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Guided Writing:  Foundation </a:t>
            </a:r>
            <a:br>
              <a:rPr lang="en-GB">
                <a:solidFill>
                  <a:srgbClr val="4B3241"/>
                </a:solidFill>
              </a:rPr>
            </a:br>
            <a:r>
              <a:rPr lang="en-GB" sz="5200">
                <a:solidFill>
                  <a:srgbClr val="4B3241"/>
                </a:solidFill>
              </a:rPr>
              <a:t>Holidays and travel</a:t>
            </a:r>
            <a:endParaRPr sz="5200">
              <a:solidFill>
                <a:srgbClr val="4B3241"/>
              </a:solidFill>
            </a:endParaRPr>
          </a:p>
          <a:p>
            <a:pPr indent="0" lvl="0" marL="0" marR="0" rtl="0" algn="l">
              <a:lnSpc>
                <a:spcPct val="115000"/>
              </a:lnSpc>
              <a:spcBef>
                <a:spcPts val="0"/>
              </a:spcBef>
              <a:spcAft>
                <a:spcPts val="0"/>
              </a:spcAft>
              <a:buNone/>
            </a:pPr>
            <a:r>
              <a:t/>
            </a:r>
            <a:endParaRPr sz="5200">
              <a:solidFill>
                <a:srgbClr val="4B3241"/>
              </a:solidFill>
            </a:endParaRPr>
          </a:p>
          <a:p>
            <a:pPr indent="0" lvl="0" marL="0" marR="0" rtl="0" algn="l">
              <a:lnSpc>
                <a:spcPct val="115000"/>
              </a:lnSpc>
              <a:spcBef>
                <a:spcPts val="0"/>
              </a:spcBef>
              <a:spcAft>
                <a:spcPts val="0"/>
              </a:spcAft>
              <a:buNone/>
            </a:pPr>
            <a:r>
              <a:t/>
            </a:r>
            <a:endParaRPr sz="5200">
              <a:solidFill>
                <a:srgbClr val="4B3241"/>
              </a:solidFill>
            </a:endParaRPr>
          </a:p>
          <a:p>
            <a:pPr indent="0" lvl="0" marL="0" marR="0" rtl="0" algn="l">
              <a:lnSpc>
                <a:spcPct val="115000"/>
              </a:lnSpc>
              <a:spcBef>
                <a:spcPts val="0"/>
              </a:spcBef>
              <a:spcAft>
                <a:spcPts val="0"/>
              </a:spcAft>
              <a:buNone/>
            </a:pPr>
            <a:r>
              <a:rPr lang="en-GB" sz="5200">
                <a:solidFill>
                  <a:srgbClr val="4B3241"/>
                </a:solidFill>
              </a:rPr>
              <a:t>Downloadable Resource</a:t>
            </a:r>
            <a:endParaRPr sz="5200">
              <a:solidFill>
                <a:srgbClr val="4B3241"/>
              </a:solidFill>
            </a:endParaRPr>
          </a:p>
        </p:txBody>
      </p:sp>
      <p:sp>
        <p:nvSpPr>
          <p:cNvPr id="80" name="Google Shape;80;p14"/>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a:solidFill>
                  <a:srgbClr val="4B3241"/>
                </a:solidFill>
              </a:rPr>
              <a:t>German</a:t>
            </a:r>
            <a:endParaRPr b="1">
              <a:solidFill>
                <a:srgbClr val="4B3241"/>
              </a:solidFill>
            </a:endParaRPr>
          </a:p>
        </p:txBody>
      </p:sp>
      <p:sp>
        <p:nvSpPr>
          <p:cNvPr id="81" name="Google Shape;81;p14"/>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GB">
                <a:solidFill>
                  <a:srgbClr val="4B3241"/>
                </a:solidFill>
              </a:rPr>
              <a:t>Herr Scales</a:t>
            </a:r>
            <a:endParaRPr>
              <a:solidFill>
                <a:srgbClr val="4B3241"/>
              </a:solidFill>
            </a:endParaRPr>
          </a:p>
        </p:txBody>
      </p:sp>
      <p:sp>
        <p:nvSpPr>
          <p:cNvPr id="82" name="Google Shape;82;p14"/>
          <p:cNvSpPr/>
          <p:nvPr/>
        </p:nvSpPr>
        <p:spPr>
          <a:xfrm>
            <a:off x="17369950" y="8817000"/>
            <a:ext cx="967800" cy="1539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3"/>
          <p:cNvSpPr txBox="1"/>
          <p:nvPr/>
        </p:nvSpPr>
        <p:spPr>
          <a:xfrm>
            <a:off x="616325" y="737650"/>
            <a:ext cx="16753500" cy="1111200"/>
          </a:xfrm>
          <a:prstGeom prst="rect">
            <a:avLst/>
          </a:prstGeom>
          <a:solidFill>
            <a:srgbClr val="D9D9D9"/>
          </a:solid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4400">
                <a:solidFill>
                  <a:schemeClr val="dk2"/>
                </a:solidFill>
                <a:latin typeface="Montserrat SemiBold"/>
                <a:ea typeface="Montserrat SemiBold"/>
                <a:cs typeface="Montserrat SemiBold"/>
                <a:sym typeface="Montserrat SemiBold"/>
              </a:rPr>
              <a:t>Review </a:t>
            </a:r>
            <a:endParaRPr sz="4400">
              <a:solidFill>
                <a:schemeClr val="dk2"/>
              </a:solidFill>
              <a:latin typeface="Montserrat SemiBold"/>
              <a:ea typeface="Montserrat SemiBold"/>
              <a:cs typeface="Montserrat SemiBold"/>
              <a:sym typeface="Montserrat SemiBold"/>
            </a:endParaRPr>
          </a:p>
        </p:txBody>
      </p:sp>
      <p:sp>
        <p:nvSpPr>
          <p:cNvPr id="167" name="Google Shape;167;p23"/>
          <p:cNvSpPr txBox="1"/>
          <p:nvPr/>
        </p:nvSpPr>
        <p:spPr>
          <a:xfrm>
            <a:off x="1201725" y="3129800"/>
            <a:ext cx="15233100" cy="624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3500">
                <a:solidFill>
                  <a:schemeClr val="dk2"/>
                </a:solidFill>
                <a:latin typeface="Montserrat"/>
                <a:ea typeface="Montserrat"/>
                <a:cs typeface="Montserrat"/>
                <a:sym typeface="Montserrat"/>
              </a:rPr>
              <a:t>Accuracy:</a:t>
            </a:r>
            <a:br>
              <a:rPr lang="en-GB" sz="3500">
                <a:solidFill>
                  <a:schemeClr val="dk2"/>
                </a:solidFill>
                <a:latin typeface="Montserrat"/>
                <a:ea typeface="Montserrat"/>
                <a:cs typeface="Montserrat"/>
                <a:sym typeface="Montserrat"/>
              </a:rPr>
            </a:br>
            <a:endParaRPr sz="3500">
              <a:solidFill>
                <a:schemeClr val="dk2"/>
              </a:solidFill>
              <a:latin typeface="Montserrat"/>
              <a:ea typeface="Montserrat"/>
              <a:cs typeface="Montserrat"/>
              <a:sym typeface="Montserrat"/>
            </a:endParaRPr>
          </a:p>
          <a:p>
            <a:pPr indent="0" lvl="0" marL="0" rtl="0" algn="l">
              <a:spcBef>
                <a:spcPts val="0"/>
              </a:spcBef>
              <a:spcAft>
                <a:spcPts val="0"/>
              </a:spcAft>
              <a:buNone/>
            </a:pPr>
            <a:r>
              <a:rPr lang="en-GB" sz="3500">
                <a:solidFill>
                  <a:schemeClr val="dk2"/>
                </a:solidFill>
                <a:latin typeface="Montserrat"/>
                <a:ea typeface="Montserrat"/>
                <a:cs typeface="Montserrat"/>
                <a:sym typeface="Montserrat"/>
              </a:rPr>
              <a:t>Verb should be </a:t>
            </a:r>
            <a:r>
              <a:rPr b="1" lang="en-GB" sz="3500">
                <a:solidFill>
                  <a:schemeClr val="dk2"/>
                </a:solidFill>
                <a:latin typeface="Montserrat"/>
                <a:ea typeface="Montserrat"/>
                <a:cs typeface="Montserrat"/>
                <a:sym typeface="Montserrat"/>
              </a:rPr>
              <a:t>ich mag</a:t>
            </a:r>
            <a:r>
              <a:rPr lang="en-GB" sz="3500">
                <a:solidFill>
                  <a:schemeClr val="dk2"/>
                </a:solidFill>
                <a:latin typeface="Montserrat"/>
                <a:ea typeface="Montserrat"/>
                <a:cs typeface="Montserrat"/>
                <a:sym typeface="Montserrat"/>
              </a:rPr>
              <a:t> + type of holiday (see lessons 7-10)</a:t>
            </a:r>
            <a:br>
              <a:rPr b="1" lang="en-GB" sz="3500">
                <a:solidFill>
                  <a:schemeClr val="dk2"/>
                </a:solidFill>
                <a:latin typeface="Montserrat"/>
                <a:ea typeface="Montserrat"/>
                <a:cs typeface="Montserrat"/>
                <a:sym typeface="Montserrat"/>
              </a:rPr>
            </a:br>
            <a:r>
              <a:rPr lang="en-GB" sz="3500">
                <a:solidFill>
                  <a:schemeClr val="dk2"/>
                </a:solidFill>
                <a:latin typeface="Montserrat"/>
                <a:ea typeface="Montserrat"/>
                <a:cs typeface="Montserrat"/>
                <a:sym typeface="Montserrat"/>
              </a:rPr>
              <a:t>Then say why you like this sort of holiday - verb to end after weil/da</a:t>
            </a:r>
            <a:endParaRPr sz="35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b="1" sz="3500">
              <a:solidFill>
                <a:schemeClr val="dk2"/>
              </a:solidFill>
              <a:latin typeface="Montserrat"/>
              <a:ea typeface="Montserrat"/>
              <a:cs typeface="Montserrat"/>
              <a:sym typeface="Montserrat"/>
            </a:endParaRPr>
          </a:p>
          <a:p>
            <a:pPr indent="0" lvl="0" marL="0" rtl="0" algn="l">
              <a:spcBef>
                <a:spcPts val="0"/>
              </a:spcBef>
              <a:spcAft>
                <a:spcPts val="0"/>
              </a:spcAft>
              <a:buNone/>
            </a:pPr>
            <a:r>
              <a:rPr b="1" lang="en-GB" sz="3500">
                <a:solidFill>
                  <a:schemeClr val="dk2"/>
                </a:solidFill>
                <a:latin typeface="Montserrat"/>
                <a:ea typeface="Montserrat"/>
                <a:cs typeface="Montserrat"/>
                <a:sym typeface="Montserrat"/>
              </a:rPr>
              <a:t>Content: </a:t>
            </a:r>
            <a:r>
              <a:rPr lang="en-GB" sz="3500">
                <a:solidFill>
                  <a:schemeClr val="dk2"/>
                </a:solidFill>
                <a:latin typeface="Montserrat"/>
                <a:ea typeface="Montserrat"/>
                <a:cs typeface="Montserrat"/>
                <a:sym typeface="Montserrat"/>
              </a:rPr>
              <a:t>Maybe you used </a:t>
            </a:r>
            <a:r>
              <a:rPr b="1" lang="en-GB" sz="3500">
                <a:solidFill>
                  <a:schemeClr val="dk2"/>
                </a:solidFill>
                <a:latin typeface="Montserrat"/>
                <a:ea typeface="Montserrat"/>
                <a:cs typeface="Montserrat"/>
                <a:sym typeface="Montserrat"/>
              </a:rPr>
              <a:t>am besten</a:t>
            </a:r>
            <a:r>
              <a:rPr lang="en-GB" sz="3500">
                <a:solidFill>
                  <a:schemeClr val="dk2"/>
                </a:solidFill>
                <a:latin typeface="Montserrat"/>
                <a:ea typeface="Montserrat"/>
                <a:cs typeface="Montserrat"/>
                <a:sym typeface="Montserrat"/>
              </a:rPr>
              <a:t> for one sort of holiday and </a:t>
            </a:r>
            <a:r>
              <a:rPr b="1" lang="en-GB" sz="3500">
                <a:solidFill>
                  <a:schemeClr val="dk2"/>
                </a:solidFill>
                <a:latin typeface="Montserrat"/>
                <a:ea typeface="Montserrat"/>
                <a:cs typeface="Montserrat"/>
                <a:sym typeface="Montserrat"/>
              </a:rPr>
              <a:t>auch</a:t>
            </a:r>
            <a:r>
              <a:rPr lang="en-GB" sz="3500">
                <a:solidFill>
                  <a:schemeClr val="dk2"/>
                </a:solidFill>
                <a:latin typeface="Montserrat"/>
                <a:ea typeface="Montserrat"/>
                <a:cs typeface="Montserrat"/>
                <a:sym typeface="Montserrat"/>
              </a:rPr>
              <a:t> for another sort and gave a reason for your answer</a:t>
            </a:r>
            <a:endParaRPr sz="35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sz="35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b="1" sz="3500">
              <a:solidFill>
                <a:schemeClr val="dk2"/>
              </a:solidFill>
              <a:latin typeface="Montserrat"/>
              <a:ea typeface="Montserrat"/>
              <a:cs typeface="Montserrat"/>
              <a:sym typeface="Montserrat"/>
            </a:endParaRPr>
          </a:p>
        </p:txBody>
      </p:sp>
      <p:sp>
        <p:nvSpPr>
          <p:cNvPr id="168" name="Google Shape;168;p23"/>
          <p:cNvSpPr txBox="1"/>
          <p:nvPr/>
        </p:nvSpPr>
        <p:spPr>
          <a:xfrm>
            <a:off x="616325" y="2215400"/>
            <a:ext cx="15595800" cy="1111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GB" sz="4000">
                <a:solidFill>
                  <a:schemeClr val="dk2"/>
                </a:solidFill>
                <a:latin typeface="Montserrat"/>
                <a:ea typeface="Montserrat"/>
                <a:cs typeface="Montserrat"/>
                <a:sym typeface="Montserrat"/>
              </a:rPr>
              <a:t>Was für eine Urlaub magst du?</a:t>
            </a:r>
            <a:endParaRPr b="1" i="1" sz="4000">
              <a:solidFill>
                <a:schemeClr val="dk2"/>
              </a:solidFill>
              <a:latin typeface="Montserrat"/>
              <a:ea typeface="Montserrat"/>
              <a:cs typeface="Montserrat"/>
              <a:sym typeface="Montserrat"/>
            </a:endParaRPr>
          </a:p>
          <a:p>
            <a:pPr indent="0" lvl="0" marL="0" rtl="0" algn="l">
              <a:lnSpc>
                <a:spcPct val="115000"/>
              </a:lnSpc>
              <a:spcBef>
                <a:spcPts val="2000"/>
              </a:spcBef>
              <a:spcAft>
                <a:spcPts val="2000"/>
              </a:spcAft>
              <a:buNone/>
            </a:pPr>
            <a:r>
              <a:t/>
            </a:r>
            <a:endParaRPr b="1" sz="4000">
              <a:solidFill>
                <a:schemeClr val="dk2"/>
              </a:solidFill>
              <a:latin typeface="Montserrat"/>
              <a:ea typeface="Montserrat"/>
              <a:cs typeface="Montserrat"/>
              <a:sym typeface="Montserra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ph type="title"/>
          </p:nvPr>
        </p:nvSpPr>
        <p:spPr>
          <a:xfrm>
            <a:off x="917950" y="585250"/>
            <a:ext cx="161637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You are writing about holidays on your blog.  Write around 90 words covering all the bullet points. </a:t>
            </a:r>
            <a:endParaRPr/>
          </a:p>
        </p:txBody>
      </p:sp>
      <p:sp>
        <p:nvSpPr>
          <p:cNvPr id="88" name="Google Shape;88;p15"/>
          <p:cNvSpPr txBox="1"/>
          <p:nvPr>
            <p:ph idx="1" type="body"/>
          </p:nvPr>
        </p:nvSpPr>
        <p:spPr>
          <a:xfrm>
            <a:off x="773800" y="2742950"/>
            <a:ext cx="16452000" cy="5962200"/>
          </a:xfrm>
          <a:prstGeom prst="rect">
            <a:avLst/>
          </a:prstGeom>
        </p:spPr>
        <p:txBody>
          <a:bodyPr anchorCtr="0" anchor="t" bIns="0" lIns="0" spcFirstLastPara="1" rIns="0" wrap="square" tIns="0">
            <a:noAutofit/>
          </a:bodyPr>
          <a:lstStyle/>
          <a:p>
            <a:pPr indent="-482600" lvl="0" marL="457200" rtl="0" algn="l">
              <a:lnSpc>
                <a:spcPct val="115000"/>
              </a:lnSpc>
              <a:spcBef>
                <a:spcPts val="0"/>
              </a:spcBef>
              <a:spcAft>
                <a:spcPts val="0"/>
              </a:spcAft>
              <a:buSzPts val="4000"/>
              <a:buAutoNum type="arabicPeriod"/>
            </a:pPr>
            <a:r>
              <a:rPr lang="en-GB" sz="4000"/>
              <a:t>Was machst du normalerweise auf Urlaub?</a:t>
            </a:r>
            <a:br>
              <a:rPr lang="en-GB" sz="4000"/>
            </a:br>
            <a:endParaRPr sz="4000"/>
          </a:p>
          <a:p>
            <a:pPr indent="-482600" lvl="0" marL="457200" rtl="0" algn="l">
              <a:lnSpc>
                <a:spcPct val="115000"/>
              </a:lnSpc>
              <a:spcBef>
                <a:spcPts val="0"/>
              </a:spcBef>
              <a:spcAft>
                <a:spcPts val="0"/>
              </a:spcAft>
              <a:buSzPts val="4000"/>
              <a:buAutoNum type="arabicPeriod"/>
            </a:pPr>
            <a:r>
              <a:rPr lang="en-GB" sz="4000"/>
              <a:t>Was für einen Urlaub magst du?</a:t>
            </a:r>
            <a:br>
              <a:rPr lang="en-GB" sz="4000"/>
            </a:br>
            <a:endParaRPr sz="4000"/>
          </a:p>
          <a:p>
            <a:pPr indent="-482600" lvl="0" marL="457200" rtl="0" algn="l">
              <a:lnSpc>
                <a:spcPct val="115000"/>
              </a:lnSpc>
              <a:spcBef>
                <a:spcPts val="0"/>
              </a:spcBef>
              <a:spcAft>
                <a:spcPts val="0"/>
              </a:spcAft>
              <a:buSzPts val="4000"/>
              <a:buAutoNum type="arabicPeriod"/>
            </a:pPr>
            <a:r>
              <a:rPr lang="en-GB" sz="4000"/>
              <a:t>Was hast du in den letzten Sommerferien gemacht?</a:t>
            </a:r>
            <a:br>
              <a:rPr lang="en-GB" sz="4000"/>
            </a:br>
            <a:endParaRPr sz="4000"/>
          </a:p>
          <a:p>
            <a:pPr indent="-482600" lvl="0" marL="457200" rtl="0" algn="l">
              <a:lnSpc>
                <a:spcPct val="115000"/>
              </a:lnSpc>
              <a:spcBef>
                <a:spcPts val="0"/>
              </a:spcBef>
              <a:spcAft>
                <a:spcPts val="0"/>
              </a:spcAft>
              <a:buSzPts val="4000"/>
              <a:buAutoNum type="arabicPeriod"/>
            </a:pPr>
            <a:r>
              <a:rPr lang="en-GB" sz="4000"/>
              <a:t>Was wirst du in den kommenden Sommerferien machen?</a:t>
            </a:r>
            <a:endParaRPr b="1"/>
          </a:p>
          <a:p>
            <a:pPr indent="0" lvl="0" marL="0" rtl="0" algn="l">
              <a:spcBef>
                <a:spcPts val="2000"/>
              </a:spcBef>
              <a:spcAft>
                <a:spcPts val="20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6"/>
          <p:cNvSpPr txBox="1"/>
          <p:nvPr/>
        </p:nvSpPr>
        <p:spPr>
          <a:xfrm>
            <a:off x="3237750" y="680050"/>
            <a:ext cx="13208400" cy="1111200"/>
          </a:xfrm>
          <a:prstGeom prst="rect">
            <a:avLst/>
          </a:prstGeom>
          <a:solidFill>
            <a:srgbClr val="D9D9D9"/>
          </a:solid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4400">
                <a:solidFill>
                  <a:schemeClr val="dk2"/>
                </a:solidFill>
                <a:latin typeface="Montserrat SemiBold"/>
                <a:ea typeface="Montserrat SemiBold"/>
                <a:cs typeface="Montserrat SemiBold"/>
                <a:sym typeface="Montserrat SemiBold"/>
              </a:rPr>
              <a:t>Basic answer to the bullet point</a:t>
            </a:r>
            <a:endParaRPr sz="4400">
              <a:solidFill>
                <a:schemeClr val="dk2"/>
              </a:solidFill>
              <a:latin typeface="Montserrat SemiBold"/>
              <a:ea typeface="Montserrat SemiBold"/>
              <a:cs typeface="Montserrat SemiBold"/>
              <a:sym typeface="Montserrat SemiBold"/>
            </a:endParaRPr>
          </a:p>
        </p:txBody>
      </p:sp>
      <p:sp>
        <p:nvSpPr>
          <p:cNvPr id="94" name="Google Shape;94;p16"/>
          <p:cNvSpPr txBox="1"/>
          <p:nvPr/>
        </p:nvSpPr>
        <p:spPr>
          <a:xfrm>
            <a:off x="4791550" y="2188100"/>
            <a:ext cx="11613000" cy="1111200"/>
          </a:xfrm>
          <a:prstGeom prst="rect">
            <a:avLst/>
          </a:prstGeom>
          <a:solidFill>
            <a:srgbClr val="D9D9D9"/>
          </a:solid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4400">
                <a:solidFill>
                  <a:schemeClr val="dk2"/>
                </a:solidFill>
                <a:latin typeface="Montserrat SemiBold"/>
                <a:ea typeface="Montserrat SemiBold"/>
                <a:cs typeface="Montserrat SemiBold"/>
                <a:sym typeface="Montserrat SemiBold"/>
              </a:rPr>
              <a:t>Opinion </a:t>
            </a:r>
            <a:endParaRPr sz="4400">
              <a:solidFill>
                <a:schemeClr val="dk2"/>
              </a:solidFill>
              <a:latin typeface="Montserrat SemiBold"/>
              <a:ea typeface="Montserrat SemiBold"/>
              <a:cs typeface="Montserrat SemiBold"/>
              <a:sym typeface="Montserrat SemiBold"/>
            </a:endParaRPr>
          </a:p>
        </p:txBody>
      </p:sp>
      <p:sp>
        <p:nvSpPr>
          <p:cNvPr id="95" name="Google Shape;95;p16"/>
          <p:cNvSpPr txBox="1"/>
          <p:nvPr/>
        </p:nvSpPr>
        <p:spPr>
          <a:xfrm>
            <a:off x="3307350" y="7908550"/>
            <a:ext cx="13208400" cy="1111200"/>
          </a:xfrm>
          <a:prstGeom prst="rect">
            <a:avLst/>
          </a:prstGeom>
          <a:solidFill>
            <a:srgbClr val="D9D9D9"/>
          </a:solid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4400">
                <a:solidFill>
                  <a:schemeClr val="dk2"/>
                </a:solidFill>
                <a:latin typeface="Montserrat SemiBold"/>
                <a:ea typeface="Montserrat SemiBold"/>
                <a:cs typeface="Montserrat SemiBold"/>
                <a:sym typeface="Montserrat SemiBold"/>
              </a:rPr>
              <a:t>Review</a:t>
            </a:r>
            <a:endParaRPr sz="4400">
              <a:solidFill>
                <a:schemeClr val="dk2"/>
              </a:solidFill>
              <a:latin typeface="Montserrat SemiBold"/>
              <a:ea typeface="Montserrat SemiBold"/>
              <a:cs typeface="Montserrat SemiBold"/>
              <a:sym typeface="Montserrat SemiBold"/>
            </a:endParaRPr>
          </a:p>
        </p:txBody>
      </p:sp>
      <p:sp>
        <p:nvSpPr>
          <p:cNvPr id="96" name="Google Shape;96;p16"/>
          <p:cNvSpPr txBox="1"/>
          <p:nvPr/>
        </p:nvSpPr>
        <p:spPr>
          <a:xfrm>
            <a:off x="4902850" y="6435925"/>
            <a:ext cx="11613000" cy="1111200"/>
          </a:xfrm>
          <a:prstGeom prst="rect">
            <a:avLst/>
          </a:prstGeom>
          <a:solidFill>
            <a:srgbClr val="D9D9D9"/>
          </a:solid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4400">
                <a:solidFill>
                  <a:schemeClr val="dk2"/>
                </a:solidFill>
                <a:latin typeface="Montserrat SemiBold"/>
                <a:ea typeface="Montserrat SemiBold"/>
                <a:cs typeface="Montserrat SemiBold"/>
                <a:sym typeface="Montserrat SemiBold"/>
              </a:rPr>
              <a:t>Extra example :)</a:t>
            </a:r>
            <a:endParaRPr sz="4400">
              <a:solidFill>
                <a:schemeClr val="dk2"/>
              </a:solidFill>
              <a:latin typeface="Montserrat SemiBold"/>
              <a:ea typeface="Montserrat SemiBold"/>
              <a:cs typeface="Montserrat SemiBold"/>
              <a:sym typeface="Montserrat SemiBold"/>
            </a:endParaRPr>
          </a:p>
          <a:p>
            <a:pPr indent="0" lvl="0" marL="0" rtl="0" algn="l">
              <a:lnSpc>
                <a:spcPct val="115000"/>
              </a:lnSpc>
              <a:spcBef>
                <a:spcPts val="0"/>
              </a:spcBef>
              <a:spcAft>
                <a:spcPts val="0"/>
              </a:spcAft>
              <a:buNone/>
            </a:pPr>
            <a:r>
              <a:t/>
            </a:r>
            <a:endParaRPr sz="4400">
              <a:solidFill>
                <a:schemeClr val="dk2"/>
              </a:solidFill>
              <a:latin typeface="Montserrat SemiBold"/>
              <a:ea typeface="Montserrat SemiBold"/>
              <a:cs typeface="Montserrat SemiBold"/>
              <a:sym typeface="Montserrat SemiBold"/>
            </a:endParaRPr>
          </a:p>
          <a:p>
            <a:pPr indent="0" lvl="0" marL="0" rtl="0" algn="l">
              <a:lnSpc>
                <a:spcPct val="115000"/>
              </a:lnSpc>
              <a:spcBef>
                <a:spcPts val="0"/>
              </a:spcBef>
              <a:spcAft>
                <a:spcPts val="0"/>
              </a:spcAft>
              <a:buNone/>
            </a:pPr>
            <a:r>
              <a:t/>
            </a:r>
            <a:endParaRPr sz="4400">
              <a:solidFill>
                <a:schemeClr val="dk2"/>
              </a:solidFill>
              <a:latin typeface="Montserrat SemiBold"/>
              <a:ea typeface="Montserrat SemiBold"/>
              <a:cs typeface="Montserrat SemiBold"/>
              <a:sym typeface="Montserrat SemiBold"/>
            </a:endParaRPr>
          </a:p>
        </p:txBody>
      </p:sp>
      <p:sp>
        <p:nvSpPr>
          <p:cNvPr id="97" name="Google Shape;97;p16"/>
          <p:cNvSpPr txBox="1"/>
          <p:nvPr/>
        </p:nvSpPr>
        <p:spPr>
          <a:xfrm>
            <a:off x="4880700" y="5024275"/>
            <a:ext cx="11613000" cy="1111200"/>
          </a:xfrm>
          <a:prstGeom prst="rect">
            <a:avLst/>
          </a:prstGeom>
          <a:solidFill>
            <a:srgbClr val="D9D9D9"/>
          </a:solid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4400">
                <a:solidFill>
                  <a:schemeClr val="dk2"/>
                </a:solidFill>
                <a:latin typeface="Montserrat SemiBold"/>
                <a:ea typeface="Montserrat SemiBold"/>
                <a:cs typeface="Montserrat SemiBold"/>
                <a:sym typeface="Montserrat SemiBold"/>
              </a:rPr>
              <a:t>Development</a:t>
            </a:r>
            <a:endParaRPr sz="4400">
              <a:solidFill>
                <a:schemeClr val="dk2"/>
              </a:solidFill>
              <a:latin typeface="Montserrat SemiBold"/>
              <a:ea typeface="Montserrat SemiBold"/>
              <a:cs typeface="Montserrat SemiBold"/>
              <a:sym typeface="Montserrat SemiBold"/>
            </a:endParaRPr>
          </a:p>
        </p:txBody>
      </p:sp>
      <p:sp>
        <p:nvSpPr>
          <p:cNvPr id="98" name="Google Shape;98;p16"/>
          <p:cNvSpPr txBox="1"/>
          <p:nvPr/>
        </p:nvSpPr>
        <p:spPr>
          <a:xfrm>
            <a:off x="4861500" y="3580800"/>
            <a:ext cx="11613000" cy="1111200"/>
          </a:xfrm>
          <a:prstGeom prst="rect">
            <a:avLst/>
          </a:prstGeom>
          <a:solidFill>
            <a:srgbClr val="D9D9D9"/>
          </a:solid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4400">
                <a:solidFill>
                  <a:schemeClr val="dk2"/>
                </a:solidFill>
                <a:latin typeface="Montserrat SemiBold"/>
                <a:ea typeface="Montserrat SemiBold"/>
                <a:cs typeface="Montserrat SemiBold"/>
                <a:sym typeface="Montserrat SemiBold"/>
              </a:rPr>
              <a:t>Reason </a:t>
            </a:r>
            <a:endParaRPr sz="4400">
              <a:solidFill>
                <a:schemeClr val="dk2"/>
              </a:solidFill>
              <a:latin typeface="Montserrat SemiBold"/>
              <a:ea typeface="Montserrat SemiBold"/>
              <a:cs typeface="Montserrat SemiBold"/>
              <a:sym typeface="Montserrat SemiBold"/>
            </a:endParaRPr>
          </a:p>
        </p:txBody>
      </p:sp>
      <p:sp>
        <p:nvSpPr>
          <p:cNvPr id="99" name="Google Shape;99;p16"/>
          <p:cNvSpPr txBox="1"/>
          <p:nvPr/>
        </p:nvSpPr>
        <p:spPr>
          <a:xfrm>
            <a:off x="3350700" y="2998450"/>
            <a:ext cx="1056000" cy="1111200"/>
          </a:xfrm>
          <a:prstGeom prst="rect">
            <a:avLst/>
          </a:prstGeom>
          <a:solidFill>
            <a:srgbClr val="D9D9D9"/>
          </a:solidFill>
          <a:ln>
            <a:noFill/>
          </a:ln>
        </p:spPr>
        <p:txBody>
          <a:bodyPr anchorCtr="0" anchor="t" bIns="182850" lIns="182850" spcFirstLastPara="1" rIns="182850" wrap="square" tIns="182850">
            <a:noAutofit/>
          </a:bodyPr>
          <a:lstStyle/>
          <a:p>
            <a:pPr indent="0" lvl="0" marL="0" rtl="0" algn="ctr">
              <a:spcBef>
                <a:spcPts val="0"/>
              </a:spcBef>
              <a:spcAft>
                <a:spcPts val="0"/>
              </a:spcAft>
              <a:buNone/>
            </a:pPr>
            <a:r>
              <a:rPr b="1" lang="en-GB" sz="2800">
                <a:solidFill>
                  <a:schemeClr val="dk2"/>
                </a:solidFill>
                <a:latin typeface="Montserrat"/>
                <a:ea typeface="Montserrat"/>
                <a:cs typeface="Montserrat"/>
                <a:sym typeface="Montserrat"/>
              </a:rPr>
              <a:t>or</a:t>
            </a:r>
            <a:endParaRPr b="1" sz="2800">
              <a:solidFill>
                <a:schemeClr val="dk2"/>
              </a:solidFill>
              <a:latin typeface="Montserrat"/>
              <a:ea typeface="Montserrat"/>
              <a:cs typeface="Montserrat"/>
              <a:sym typeface="Montserrat"/>
            </a:endParaRPr>
          </a:p>
        </p:txBody>
      </p:sp>
      <p:sp>
        <p:nvSpPr>
          <p:cNvPr id="100" name="Google Shape;100;p16"/>
          <p:cNvSpPr txBox="1"/>
          <p:nvPr/>
        </p:nvSpPr>
        <p:spPr>
          <a:xfrm>
            <a:off x="3350700" y="4293850"/>
            <a:ext cx="1056000" cy="1111200"/>
          </a:xfrm>
          <a:prstGeom prst="rect">
            <a:avLst/>
          </a:prstGeom>
          <a:solidFill>
            <a:srgbClr val="D9D9D9"/>
          </a:solidFill>
          <a:ln>
            <a:noFill/>
          </a:ln>
        </p:spPr>
        <p:txBody>
          <a:bodyPr anchorCtr="0" anchor="t" bIns="182850" lIns="182850" spcFirstLastPara="1" rIns="182850" wrap="square" tIns="182850">
            <a:noAutofit/>
          </a:bodyPr>
          <a:lstStyle/>
          <a:p>
            <a:pPr indent="0" lvl="0" marL="0" rtl="0" algn="ctr">
              <a:spcBef>
                <a:spcPts val="0"/>
              </a:spcBef>
              <a:spcAft>
                <a:spcPts val="0"/>
              </a:spcAft>
              <a:buNone/>
            </a:pPr>
            <a:r>
              <a:rPr b="1" lang="en-GB" sz="2800">
                <a:solidFill>
                  <a:schemeClr val="dk2"/>
                </a:solidFill>
                <a:latin typeface="Montserrat"/>
                <a:ea typeface="Montserrat"/>
                <a:cs typeface="Montserrat"/>
                <a:sym typeface="Montserrat"/>
              </a:rPr>
              <a:t>or</a:t>
            </a:r>
            <a:endParaRPr b="1" sz="2800">
              <a:solidFill>
                <a:schemeClr val="dk2"/>
              </a:solidFill>
              <a:latin typeface="Montserrat"/>
              <a:ea typeface="Montserrat"/>
              <a:cs typeface="Montserrat"/>
              <a:sym typeface="Montserrat"/>
            </a:endParaRPr>
          </a:p>
        </p:txBody>
      </p:sp>
      <p:sp>
        <p:nvSpPr>
          <p:cNvPr id="101" name="Google Shape;101;p16"/>
          <p:cNvSpPr txBox="1"/>
          <p:nvPr/>
        </p:nvSpPr>
        <p:spPr>
          <a:xfrm>
            <a:off x="3350700" y="5589250"/>
            <a:ext cx="1056000" cy="1111200"/>
          </a:xfrm>
          <a:prstGeom prst="rect">
            <a:avLst/>
          </a:prstGeom>
          <a:solidFill>
            <a:srgbClr val="D9D9D9"/>
          </a:solidFill>
          <a:ln>
            <a:noFill/>
          </a:ln>
        </p:spPr>
        <p:txBody>
          <a:bodyPr anchorCtr="0" anchor="t" bIns="182850" lIns="182850" spcFirstLastPara="1" rIns="182850" wrap="square" tIns="182850">
            <a:noAutofit/>
          </a:bodyPr>
          <a:lstStyle/>
          <a:p>
            <a:pPr indent="0" lvl="0" marL="0" rtl="0" algn="ctr">
              <a:spcBef>
                <a:spcPts val="0"/>
              </a:spcBef>
              <a:spcAft>
                <a:spcPts val="0"/>
              </a:spcAft>
              <a:buNone/>
            </a:pPr>
            <a:r>
              <a:rPr b="1" lang="en-GB" sz="2800">
                <a:solidFill>
                  <a:schemeClr val="dk2"/>
                </a:solidFill>
                <a:latin typeface="Montserrat"/>
                <a:ea typeface="Montserrat"/>
                <a:cs typeface="Montserrat"/>
                <a:sym typeface="Montserrat"/>
              </a:rPr>
              <a:t>or</a:t>
            </a:r>
            <a:endParaRPr b="1" sz="2800">
              <a:solidFill>
                <a:schemeClr val="dk2"/>
              </a:solidFill>
              <a:latin typeface="Montserrat"/>
              <a:ea typeface="Montserrat"/>
              <a:cs typeface="Montserrat"/>
              <a:sym typeface="Montserrat"/>
            </a:endParaRPr>
          </a:p>
        </p:txBody>
      </p:sp>
      <p:cxnSp>
        <p:nvCxnSpPr>
          <p:cNvPr id="102" name="Google Shape;102;p16"/>
          <p:cNvCxnSpPr/>
          <p:nvPr/>
        </p:nvCxnSpPr>
        <p:spPr>
          <a:xfrm>
            <a:off x="2392100" y="485000"/>
            <a:ext cx="0" cy="9039600"/>
          </a:xfrm>
          <a:prstGeom prst="straightConnector1">
            <a:avLst/>
          </a:prstGeom>
          <a:noFill/>
          <a:ln cap="flat" cmpd="sng" w="9525">
            <a:solidFill>
              <a:schemeClr val="dk2"/>
            </a:solidFill>
            <a:prstDash val="dashDot"/>
            <a:round/>
            <a:headEnd len="med" w="med" type="none"/>
            <a:tailEnd len="med" w="med" type="none"/>
          </a:ln>
        </p:spPr>
      </p:cxnSp>
      <p:pic>
        <p:nvPicPr>
          <p:cNvPr id="103" name="Google Shape;103;p16"/>
          <p:cNvPicPr preferRelativeResize="0"/>
          <p:nvPr/>
        </p:nvPicPr>
        <p:blipFill>
          <a:blip r:embed="rId3">
            <a:alphaModFix/>
          </a:blip>
          <a:stretch>
            <a:fillRect/>
          </a:stretch>
        </p:blipFill>
        <p:spPr>
          <a:xfrm>
            <a:off x="152400" y="381000"/>
            <a:ext cx="1324450" cy="897075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graphicFrame>
        <p:nvGraphicFramePr>
          <p:cNvPr id="108" name="Google Shape;108;p17"/>
          <p:cNvGraphicFramePr/>
          <p:nvPr/>
        </p:nvGraphicFramePr>
        <p:xfrm>
          <a:off x="629675" y="694300"/>
          <a:ext cx="3000000" cy="3000000"/>
        </p:xfrm>
        <a:graphic>
          <a:graphicData uri="http://schemas.openxmlformats.org/drawingml/2006/table">
            <a:tbl>
              <a:tblPr>
                <a:noFill/>
                <a:tableStyleId>{34F53431-BA6E-466B-897B-A04432201C09}</a:tableStyleId>
              </a:tblPr>
              <a:tblGrid>
                <a:gridCol w="6965100"/>
                <a:gridCol w="6769025"/>
              </a:tblGrid>
              <a:tr h="829725">
                <a:tc>
                  <a:txBody>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 spielen</a:t>
                      </a:r>
                      <a:endParaRPr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to play</a:t>
                      </a:r>
                      <a:endParaRPr i="1"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829725">
                <a:tc>
                  <a:txBody>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 wohnen</a:t>
                      </a:r>
                      <a:endParaRPr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to live/stay</a:t>
                      </a:r>
                      <a:endParaRPr i="1"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829725">
                <a:tc>
                  <a:txBody>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kaufen</a:t>
                      </a:r>
                      <a:endParaRPr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to buy</a:t>
                      </a:r>
                      <a:endParaRPr i="1"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829725">
                <a:tc>
                  <a:txBody>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 besuchen</a:t>
                      </a:r>
                      <a:endParaRPr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 to visit</a:t>
                      </a:r>
                      <a:endParaRPr i="1"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829725">
                <a:tc>
                  <a:txBody>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fahren</a:t>
                      </a:r>
                      <a:endParaRPr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to go/travel (transport)</a:t>
                      </a:r>
                      <a:endParaRPr i="1"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829725">
                <a:tc>
                  <a:txBody>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gehen</a:t>
                      </a:r>
                      <a:endParaRPr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to go</a:t>
                      </a:r>
                      <a:endParaRPr i="1"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829725">
                <a:tc>
                  <a:txBody>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finden</a:t>
                      </a:r>
                      <a:endParaRPr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to find</a:t>
                      </a:r>
                      <a:endParaRPr i="1"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829725">
                <a:tc>
                  <a:txBody>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sehen</a:t>
                      </a:r>
                      <a:endParaRPr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to see</a:t>
                      </a:r>
                      <a:endParaRPr i="1"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829725">
                <a:tc>
                  <a:txBody>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bleiben</a:t>
                      </a:r>
                      <a:endParaRPr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to stay (with time expression)</a:t>
                      </a:r>
                      <a:endParaRPr i="1"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829725">
                <a:tc>
                  <a:txBody>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mögen</a:t>
                      </a:r>
                      <a:endParaRPr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to like</a:t>
                      </a:r>
                      <a:endParaRPr i="1"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pic>
        <p:nvPicPr>
          <p:cNvPr id="109" name="Google Shape;109;p17"/>
          <p:cNvPicPr preferRelativeResize="0"/>
          <p:nvPr/>
        </p:nvPicPr>
        <p:blipFill>
          <a:blip r:embed="rId3">
            <a:alphaModFix/>
          </a:blip>
          <a:stretch>
            <a:fillRect/>
          </a:stretch>
        </p:blipFill>
        <p:spPr>
          <a:xfrm>
            <a:off x="15339400" y="242657"/>
            <a:ext cx="2633650" cy="26336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chemeClr val="dk2"/>
              </a:solidFill>
              <a:latin typeface="Montserrat Medium"/>
              <a:ea typeface="Montserrat Medium"/>
              <a:cs typeface="Montserrat Medium"/>
              <a:sym typeface="Montserrat Medium"/>
            </a:endParaRPr>
          </a:p>
        </p:txBody>
      </p:sp>
      <p:sp>
        <p:nvSpPr>
          <p:cNvPr id="115" name="Google Shape;115;p18"/>
          <p:cNvSpPr txBox="1"/>
          <p:nvPr>
            <p:ph type="title"/>
          </p:nvPr>
        </p:nvSpPr>
        <p:spPr>
          <a:xfrm>
            <a:off x="1111350" y="595375"/>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4300">
                <a:solidFill>
                  <a:schemeClr val="dk2"/>
                </a:solidFill>
              </a:rPr>
              <a:t>Using verbs in multiple tenses</a:t>
            </a:r>
            <a:endParaRPr sz="4300">
              <a:solidFill>
                <a:schemeClr val="dk2"/>
              </a:solidFill>
            </a:endParaRPr>
          </a:p>
        </p:txBody>
      </p:sp>
      <p:graphicFrame>
        <p:nvGraphicFramePr>
          <p:cNvPr id="116" name="Google Shape;116;p18"/>
          <p:cNvGraphicFramePr/>
          <p:nvPr/>
        </p:nvGraphicFramePr>
        <p:xfrm>
          <a:off x="407050" y="1424600"/>
          <a:ext cx="3000000" cy="3000000"/>
        </p:xfrm>
        <a:graphic>
          <a:graphicData uri="http://schemas.openxmlformats.org/drawingml/2006/table">
            <a:tbl>
              <a:tblPr>
                <a:noFill/>
                <a:tableStyleId>{34F53431-BA6E-466B-897B-A04432201C09}</a:tableStyleId>
              </a:tblPr>
              <a:tblGrid>
                <a:gridCol w="3319050"/>
                <a:gridCol w="3345350"/>
                <a:gridCol w="3193525"/>
                <a:gridCol w="3011550"/>
              </a:tblGrid>
              <a:tr h="1216050">
                <a:tc>
                  <a:txBody>
                    <a:bodyPr/>
                    <a:lstStyle/>
                    <a:p>
                      <a:pPr indent="0" lvl="0" marL="0" rtl="0" algn="ctr">
                        <a:spcBef>
                          <a:spcPts val="0"/>
                        </a:spcBef>
                        <a:spcAft>
                          <a:spcPts val="0"/>
                        </a:spcAft>
                        <a:buNone/>
                      </a:pPr>
                      <a:r>
                        <a:rPr lang="en-GB" sz="2800">
                          <a:solidFill>
                            <a:schemeClr val="dk2"/>
                          </a:solidFill>
                          <a:latin typeface="Montserrat SemiBold"/>
                          <a:ea typeface="Montserrat SemiBold"/>
                          <a:cs typeface="Montserrat SemiBold"/>
                          <a:sym typeface="Montserrat SemiBold"/>
                        </a:rPr>
                        <a:t>Infinitive</a:t>
                      </a:r>
                      <a:endParaRPr sz="2800">
                        <a:solidFill>
                          <a:schemeClr val="dk2"/>
                        </a:solidFill>
                        <a:latin typeface="Montserrat SemiBold"/>
                        <a:ea typeface="Montserrat SemiBold"/>
                        <a:cs typeface="Montserrat SemiBold"/>
                        <a:sym typeface="Montserrat SemiBold"/>
                      </a:endParaRPr>
                    </a:p>
                  </a:txBody>
                  <a:tcPr marT="182850" marB="182850" marR="182850" marL="182850">
                    <a:solidFill>
                      <a:schemeClr val="lt1"/>
                    </a:solidFill>
                  </a:tcPr>
                </a:tc>
                <a:tc>
                  <a:txBody>
                    <a:bodyPr/>
                    <a:lstStyle/>
                    <a:p>
                      <a:pPr indent="0" lvl="0" marL="0" rtl="0" algn="ctr">
                        <a:spcBef>
                          <a:spcPts val="0"/>
                        </a:spcBef>
                        <a:spcAft>
                          <a:spcPts val="0"/>
                        </a:spcAft>
                        <a:buNone/>
                      </a:pPr>
                      <a:r>
                        <a:rPr lang="en-GB" sz="3000">
                          <a:solidFill>
                            <a:schemeClr val="dk2"/>
                          </a:solidFill>
                          <a:latin typeface="Montserrat SemiBold"/>
                          <a:ea typeface="Montserrat SemiBold"/>
                          <a:cs typeface="Montserrat SemiBold"/>
                          <a:sym typeface="Montserrat SemiBold"/>
                        </a:rPr>
                        <a:t>Perfect</a:t>
                      </a:r>
                      <a:endParaRPr sz="3000">
                        <a:solidFill>
                          <a:schemeClr val="dk2"/>
                        </a:solidFill>
                        <a:latin typeface="Montserrat SemiBold"/>
                        <a:ea typeface="Montserrat SemiBold"/>
                        <a:cs typeface="Montserrat SemiBold"/>
                        <a:sym typeface="Montserrat SemiBold"/>
                      </a:endParaRPr>
                    </a:p>
                  </a:txBody>
                  <a:tcPr marT="182850" marB="182850" marR="182850" marL="182850">
                    <a:solidFill>
                      <a:schemeClr val="lt1"/>
                    </a:solidFill>
                  </a:tcPr>
                </a:tc>
                <a:tc>
                  <a:txBody>
                    <a:bodyPr/>
                    <a:lstStyle/>
                    <a:p>
                      <a:pPr indent="0" lvl="0" marL="0" rtl="0" algn="ctr">
                        <a:spcBef>
                          <a:spcPts val="0"/>
                        </a:spcBef>
                        <a:spcAft>
                          <a:spcPts val="0"/>
                        </a:spcAft>
                        <a:buNone/>
                      </a:pPr>
                      <a:r>
                        <a:rPr lang="en-GB" sz="3000">
                          <a:solidFill>
                            <a:schemeClr val="dk2"/>
                          </a:solidFill>
                          <a:latin typeface="Montserrat SemiBold"/>
                          <a:ea typeface="Montserrat SemiBold"/>
                          <a:cs typeface="Montserrat SemiBold"/>
                          <a:sym typeface="Montserrat SemiBold"/>
                        </a:rPr>
                        <a:t>Present</a:t>
                      </a:r>
                      <a:endParaRPr sz="3000">
                        <a:solidFill>
                          <a:schemeClr val="dk2"/>
                        </a:solidFill>
                        <a:latin typeface="Montserrat SemiBold"/>
                        <a:ea typeface="Montserrat SemiBold"/>
                        <a:cs typeface="Montserrat SemiBold"/>
                        <a:sym typeface="Montserrat SemiBold"/>
                      </a:endParaRPr>
                    </a:p>
                  </a:txBody>
                  <a:tcPr marT="182850" marB="182850" marR="182850" marL="182850">
                    <a:solidFill>
                      <a:schemeClr val="lt1"/>
                    </a:solidFill>
                  </a:tcPr>
                </a:tc>
                <a:tc>
                  <a:txBody>
                    <a:bodyPr/>
                    <a:lstStyle/>
                    <a:p>
                      <a:pPr indent="0" lvl="0" marL="0" rtl="0" algn="ctr">
                        <a:spcBef>
                          <a:spcPts val="0"/>
                        </a:spcBef>
                        <a:spcAft>
                          <a:spcPts val="0"/>
                        </a:spcAft>
                        <a:buNone/>
                      </a:pPr>
                      <a:r>
                        <a:rPr lang="en-GB" sz="3000">
                          <a:solidFill>
                            <a:schemeClr val="dk2"/>
                          </a:solidFill>
                          <a:latin typeface="Montserrat SemiBold"/>
                          <a:ea typeface="Montserrat SemiBold"/>
                          <a:cs typeface="Montserrat SemiBold"/>
                          <a:sym typeface="Montserrat SemiBold"/>
                        </a:rPr>
                        <a:t>Future</a:t>
                      </a:r>
                      <a:endParaRPr sz="3000">
                        <a:solidFill>
                          <a:schemeClr val="dk2"/>
                        </a:solidFill>
                        <a:latin typeface="Montserrat SemiBold"/>
                        <a:ea typeface="Montserrat SemiBold"/>
                        <a:cs typeface="Montserrat SemiBold"/>
                        <a:sym typeface="Montserrat SemiBold"/>
                      </a:endParaRPr>
                    </a:p>
                  </a:txBody>
                  <a:tcPr marT="182850" marB="182850" marR="182850" marL="182850">
                    <a:solidFill>
                      <a:schemeClr val="lt1"/>
                    </a:solidFill>
                  </a:tcPr>
                </a:tc>
              </a:tr>
              <a:tr h="2124575">
                <a:tc>
                  <a:txBody>
                    <a:bodyPr/>
                    <a:lstStyle/>
                    <a:p>
                      <a:pPr indent="0" lvl="0" marL="0" rtl="0" algn="l">
                        <a:spcBef>
                          <a:spcPts val="0"/>
                        </a:spcBef>
                        <a:spcAft>
                          <a:spcPts val="0"/>
                        </a:spcAft>
                        <a:buNone/>
                      </a:pPr>
                      <a:r>
                        <a:t/>
                      </a:r>
                      <a:endParaRPr b="1" sz="2800">
                        <a:solidFill>
                          <a:schemeClr val="dk2"/>
                        </a:solidFill>
                        <a:latin typeface="Montserrat"/>
                        <a:ea typeface="Montserrat"/>
                        <a:cs typeface="Montserrat"/>
                        <a:sym typeface="Montserrat"/>
                      </a:endParaRPr>
                    </a:p>
                    <a:p>
                      <a:pPr indent="0" lvl="0" marL="0" rtl="0" algn="l">
                        <a:spcBef>
                          <a:spcPts val="0"/>
                        </a:spcBef>
                        <a:spcAft>
                          <a:spcPts val="0"/>
                        </a:spcAft>
                        <a:buNone/>
                      </a:pPr>
                      <a:r>
                        <a:rPr b="1" lang="en-GB" sz="2800">
                          <a:solidFill>
                            <a:schemeClr val="dk2"/>
                          </a:solidFill>
                          <a:latin typeface="Montserrat"/>
                          <a:ea typeface="Montserrat"/>
                          <a:cs typeface="Montserrat"/>
                          <a:sym typeface="Montserrat"/>
                        </a:rPr>
                        <a:t>wohnen</a:t>
                      </a:r>
                      <a:endParaRPr b="1" sz="2800">
                        <a:solidFill>
                          <a:schemeClr val="dk2"/>
                        </a:solidFill>
                        <a:latin typeface="Montserrat"/>
                        <a:ea typeface="Montserrat"/>
                        <a:cs typeface="Montserrat"/>
                        <a:sym typeface="Montserrat"/>
                      </a:endParaRPr>
                    </a:p>
                    <a:p>
                      <a:pPr indent="0" lvl="0" marL="0" rtl="0" algn="l">
                        <a:spcBef>
                          <a:spcPts val="0"/>
                        </a:spcBef>
                        <a:spcAft>
                          <a:spcPts val="0"/>
                        </a:spcAft>
                        <a:buNone/>
                      </a:pPr>
                      <a:r>
                        <a:rPr i="1" lang="en-GB" sz="2800">
                          <a:solidFill>
                            <a:schemeClr val="dk2"/>
                          </a:solidFill>
                          <a:latin typeface="Montserrat SemiBold"/>
                          <a:ea typeface="Montserrat SemiBold"/>
                          <a:cs typeface="Montserrat SemiBold"/>
                          <a:sym typeface="Montserrat SemiBold"/>
                        </a:rPr>
                        <a:t>to live/stay</a:t>
                      </a:r>
                      <a:endParaRPr sz="2800">
                        <a:solidFill>
                          <a:schemeClr val="dk2"/>
                        </a:solidFill>
                        <a:latin typeface="Montserrat SemiBold"/>
                        <a:ea typeface="Montserrat SemiBold"/>
                        <a:cs typeface="Montserrat SemiBold"/>
                        <a:sym typeface="Montserrat SemiBold"/>
                      </a:endParaRPr>
                    </a:p>
                  </a:txBody>
                  <a:tcPr marT="182850" marB="182850" marR="182850" marL="182850">
                    <a:solidFill>
                      <a:schemeClr val="lt1"/>
                    </a:solidFill>
                  </a:tcPr>
                </a:tc>
                <a:tc>
                  <a:txBody>
                    <a:bodyPr/>
                    <a:lstStyle/>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I lived/stayed</a:t>
                      </a:r>
                      <a:endParaRPr i="1" sz="2800">
                        <a:solidFill>
                          <a:schemeClr val="dk2"/>
                        </a:solidFill>
                        <a:latin typeface="Montserrat"/>
                        <a:ea typeface="Montserrat"/>
                        <a:cs typeface="Montserrat"/>
                        <a:sym typeface="Montserrat"/>
                      </a:endParaRPr>
                    </a:p>
                  </a:txBody>
                  <a:tcPr marT="182850" marB="182850" marR="182850" marL="182850">
                    <a:solidFill>
                      <a:schemeClr val="lt1"/>
                    </a:solidFill>
                  </a:tcPr>
                </a:tc>
                <a:tc>
                  <a:txBody>
                    <a:bodyPr/>
                    <a:lstStyle/>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I live/stay</a:t>
                      </a:r>
                      <a:endParaRPr i="1" sz="2800">
                        <a:solidFill>
                          <a:schemeClr val="dk2"/>
                        </a:solidFill>
                        <a:latin typeface="Montserrat"/>
                        <a:ea typeface="Montserrat"/>
                        <a:cs typeface="Montserrat"/>
                        <a:sym typeface="Montserrat"/>
                      </a:endParaRPr>
                    </a:p>
                  </a:txBody>
                  <a:tcPr marT="182850" marB="182850" marR="182850" marL="182850">
                    <a:solidFill>
                      <a:schemeClr val="lt1"/>
                    </a:solidFill>
                  </a:tcPr>
                </a:tc>
                <a:tc>
                  <a:txBody>
                    <a:bodyPr/>
                    <a:lstStyle/>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I will stay</a:t>
                      </a:r>
                      <a:endParaRPr i="1" sz="2800">
                        <a:solidFill>
                          <a:schemeClr val="dk2"/>
                        </a:solidFill>
                        <a:latin typeface="Montserrat"/>
                        <a:ea typeface="Montserrat"/>
                        <a:cs typeface="Montserrat"/>
                        <a:sym typeface="Montserrat"/>
                      </a:endParaRPr>
                    </a:p>
                  </a:txBody>
                  <a:tcPr marT="182850" marB="182850" marR="182850" marL="182850">
                    <a:solidFill>
                      <a:schemeClr val="lt1"/>
                    </a:solidFill>
                  </a:tcPr>
                </a:tc>
              </a:tr>
              <a:tr h="2077550">
                <a:tc>
                  <a:txBody>
                    <a:bodyPr/>
                    <a:lstStyle/>
                    <a:p>
                      <a:pPr indent="0" lvl="0" marL="0" rtl="0" algn="l">
                        <a:spcBef>
                          <a:spcPts val="0"/>
                        </a:spcBef>
                        <a:spcAft>
                          <a:spcPts val="0"/>
                        </a:spcAft>
                        <a:buNone/>
                      </a:pPr>
                      <a:r>
                        <a:t/>
                      </a:r>
                      <a:endParaRPr b="1" sz="2800">
                        <a:solidFill>
                          <a:schemeClr val="dk2"/>
                        </a:solidFill>
                        <a:latin typeface="Montserrat"/>
                        <a:ea typeface="Montserrat"/>
                        <a:cs typeface="Montserrat"/>
                        <a:sym typeface="Montserrat"/>
                      </a:endParaRPr>
                    </a:p>
                    <a:p>
                      <a:pPr indent="0" lvl="0" marL="0" rtl="0" algn="l">
                        <a:spcBef>
                          <a:spcPts val="0"/>
                        </a:spcBef>
                        <a:spcAft>
                          <a:spcPts val="0"/>
                        </a:spcAft>
                        <a:buNone/>
                      </a:pPr>
                      <a:r>
                        <a:rPr b="1" lang="en-GB" sz="2800">
                          <a:solidFill>
                            <a:schemeClr val="dk2"/>
                          </a:solidFill>
                          <a:latin typeface="Montserrat"/>
                          <a:ea typeface="Montserrat"/>
                          <a:cs typeface="Montserrat"/>
                          <a:sym typeface="Montserrat"/>
                        </a:rPr>
                        <a:t>spielen</a:t>
                      </a:r>
                      <a:endParaRPr b="1" sz="2800">
                        <a:solidFill>
                          <a:schemeClr val="dk2"/>
                        </a:solidFill>
                        <a:latin typeface="Montserrat"/>
                        <a:ea typeface="Montserrat"/>
                        <a:cs typeface="Montserrat"/>
                        <a:sym typeface="Montserrat"/>
                      </a:endParaRPr>
                    </a:p>
                    <a:p>
                      <a:pPr indent="0" lvl="0" marL="0" rtl="0" algn="l">
                        <a:spcBef>
                          <a:spcPts val="0"/>
                        </a:spcBef>
                        <a:spcAft>
                          <a:spcPts val="0"/>
                        </a:spcAft>
                        <a:buNone/>
                      </a:pPr>
                      <a:r>
                        <a:rPr i="1" lang="en-GB" sz="2800">
                          <a:solidFill>
                            <a:schemeClr val="dk2"/>
                          </a:solidFill>
                          <a:latin typeface="Montserrat SemiBold"/>
                          <a:ea typeface="Montserrat SemiBold"/>
                          <a:cs typeface="Montserrat SemiBold"/>
                          <a:sym typeface="Montserrat SemiBold"/>
                        </a:rPr>
                        <a:t>t</a:t>
                      </a:r>
                      <a:r>
                        <a:rPr i="1" lang="en-GB" sz="2800">
                          <a:solidFill>
                            <a:schemeClr val="dk2"/>
                          </a:solidFill>
                          <a:latin typeface="Montserrat SemiBold"/>
                          <a:ea typeface="Montserrat SemiBold"/>
                          <a:cs typeface="Montserrat SemiBold"/>
                          <a:sym typeface="Montserrat SemiBold"/>
                        </a:rPr>
                        <a:t>o play</a:t>
                      </a:r>
                      <a:endParaRPr i="1" sz="2800">
                        <a:solidFill>
                          <a:schemeClr val="dk2"/>
                        </a:solidFill>
                        <a:latin typeface="Montserrat SemiBold"/>
                        <a:ea typeface="Montserrat SemiBold"/>
                        <a:cs typeface="Montserrat SemiBold"/>
                        <a:sym typeface="Montserrat SemiBold"/>
                      </a:endParaRPr>
                    </a:p>
                  </a:txBody>
                  <a:tcPr marT="182850" marB="182850" marR="182850" marL="182850">
                    <a:solidFill>
                      <a:schemeClr val="lt1"/>
                    </a:solidFill>
                  </a:tcPr>
                </a:tc>
                <a:tc>
                  <a:txBody>
                    <a:bodyPr/>
                    <a:lstStyle/>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I played</a:t>
                      </a:r>
                      <a:endParaRPr i="1" sz="2800">
                        <a:solidFill>
                          <a:schemeClr val="dk2"/>
                        </a:solidFill>
                        <a:latin typeface="Montserrat"/>
                        <a:ea typeface="Montserrat"/>
                        <a:cs typeface="Montserrat"/>
                        <a:sym typeface="Montserrat"/>
                      </a:endParaRPr>
                    </a:p>
                  </a:txBody>
                  <a:tcPr marT="182850" marB="182850" marR="182850" marL="182850">
                    <a:solidFill>
                      <a:schemeClr val="lt1"/>
                    </a:solidFill>
                  </a:tcPr>
                </a:tc>
                <a:tc>
                  <a:txBody>
                    <a:bodyPr/>
                    <a:lstStyle/>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I play</a:t>
                      </a:r>
                      <a:endParaRPr i="1" sz="2800">
                        <a:solidFill>
                          <a:schemeClr val="dk2"/>
                        </a:solidFill>
                        <a:latin typeface="Montserrat"/>
                        <a:ea typeface="Montserrat"/>
                        <a:cs typeface="Montserrat"/>
                        <a:sym typeface="Montserrat"/>
                      </a:endParaRPr>
                    </a:p>
                  </a:txBody>
                  <a:tcPr marT="182850" marB="182850" marR="182850" marL="182850">
                    <a:solidFill>
                      <a:schemeClr val="lt1"/>
                    </a:solidFill>
                  </a:tcPr>
                </a:tc>
                <a:tc>
                  <a:txBody>
                    <a:bodyPr/>
                    <a:lstStyle/>
                    <a:p>
                      <a:pPr indent="0" lvl="0" marL="0" marR="0" rtl="0" algn="l">
                        <a:lnSpc>
                          <a:spcPct val="100000"/>
                        </a:lnSpc>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marR="0" rtl="0" algn="l">
                        <a:lnSpc>
                          <a:spcPct val="100000"/>
                        </a:lnSpc>
                        <a:spcBef>
                          <a:spcPts val="0"/>
                        </a:spcBef>
                        <a:spcAft>
                          <a:spcPts val="0"/>
                        </a:spcAft>
                        <a:buNone/>
                      </a:pPr>
                      <a:r>
                        <a:rPr i="1" lang="en-GB" sz="2800">
                          <a:solidFill>
                            <a:schemeClr val="dk2"/>
                          </a:solidFill>
                          <a:latin typeface="Montserrat"/>
                          <a:ea typeface="Montserrat"/>
                          <a:cs typeface="Montserrat"/>
                          <a:sym typeface="Montserrat"/>
                        </a:rPr>
                        <a:t>I will play</a:t>
                      </a:r>
                      <a:endParaRPr i="1" sz="2800">
                        <a:solidFill>
                          <a:schemeClr val="dk2"/>
                        </a:solidFill>
                        <a:latin typeface="Montserrat"/>
                        <a:ea typeface="Montserrat"/>
                        <a:cs typeface="Montserrat"/>
                        <a:sym typeface="Montserrat"/>
                      </a:endParaRPr>
                    </a:p>
                  </a:txBody>
                  <a:tcPr marT="182850" marB="182850" marR="182850" marL="182850">
                    <a:solidFill>
                      <a:schemeClr val="lt1"/>
                    </a:solidFill>
                  </a:tcPr>
                </a:tc>
              </a:tr>
              <a:tr h="2077550">
                <a:tc>
                  <a:txBody>
                    <a:bodyPr/>
                    <a:lstStyle/>
                    <a:p>
                      <a:pPr indent="0" lvl="0" marL="0" rtl="0" algn="l">
                        <a:spcBef>
                          <a:spcPts val="0"/>
                        </a:spcBef>
                        <a:spcAft>
                          <a:spcPts val="0"/>
                        </a:spcAft>
                        <a:buNone/>
                      </a:pPr>
                      <a:r>
                        <a:t/>
                      </a:r>
                      <a:endParaRPr b="1" sz="2800">
                        <a:solidFill>
                          <a:schemeClr val="dk2"/>
                        </a:solidFill>
                        <a:latin typeface="Montserrat"/>
                        <a:ea typeface="Montserrat"/>
                        <a:cs typeface="Montserrat"/>
                        <a:sym typeface="Montserrat"/>
                      </a:endParaRPr>
                    </a:p>
                    <a:p>
                      <a:pPr indent="0" lvl="0" marL="0" rtl="0" algn="l">
                        <a:spcBef>
                          <a:spcPts val="0"/>
                        </a:spcBef>
                        <a:spcAft>
                          <a:spcPts val="0"/>
                        </a:spcAft>
                        <a:buNone/>
                      </a:pPr>
                      <a:r>
                        <a:rPr b="1" lang="en-GB" sz="2800">
                          <a:solidFill>
                            <a:schemeClr val="dk2"/>
                          </a:solidFill>
                          <a:latin typeface="Montserrat"/>
                          <a:ea typeface="Montserrat"/>
                          <a:cs typeface="Montserrat"/>
                          <a:sym typeface="Montserrat"/>
                        </a:rPr>
                        <a:t>gehen</a:t>
                      </a:r>
                      <a:endParaRPr b="1" sz="2800">
                        <a:solidFill>
                          <a:schemeClr val="dk2"/>
                        </a:solidFill>
                        <a:latin typeface="Montserrat"/>
                        <a:ea typeface="Montserrat"/>
                        <a:cs typeface="Montserrat"/>
                        <a:sym typeface="Montserrat"/>
                      </a:endParaRPr>
                    </a:p>
                    <a:p>
                      <a:pPr indent="0" lvl="0" marL="0" rtl="0" algn="l">
                        <a:spcBef>
                          <a:spcPts val="0"/>
                        </a:spcBef>
                        <a:spcAft>
                          <a:spcPts val="0"/>
                        </a:spcAft>
                        <a:buNone/>
                      </a:pPr>
                      <a:r>
                        <a:rPr i="1" lang="en-GB" sz="2800">
                          <a:solidFill>
                            <a:schemeClr val="dk2"/>
                          </a:solidFill>
                          <a:latin typeface="Montserrat SemiBold"/>
                          <a:ea typeface="Montserrat SemiBold"/>
                          <a:cs typeface="Montserrat SemiBold"/>
                          <a:sym typeface="Montserrat SemiBold"/>
                        </a:rPr>
                        <a:t>to go</a:t>
                      </a:r>
                      <a:endParaRPr i="1" sz="2800">
                        <a:solidFill>
                          <a:schemeClr val="dk2"/>
                        </a:solidFill>
                        <a:latin typeface="Montserrat SemiBold"/>
                        <a:ea typeface="Montserrat SemiBold"/>
                        <a:cs typeface="Montserrat SemiBold"/>
                        <a:sym typeface="Montserrat SemiBold"/>
                      </a:endParaRPr>
                    </a:p>
                  </a:txBody>
                  <a:tcPr marT="182850" marB="182850" marR="182850" marL="182850">
                    <a:solidFill>
                      <a:schemeClr val="lt1"/>
                    </a:solidFill>
                  </a:tcPr>
                </a:tc>
                <a:tc>
                  <a:txBody>
                    <a:bodyPr/>
                    <a:lstStyle/>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I went</a:t>
                      </a:r>
                      <a:endParaRPr i="1" sz="2800">
                        <a:solidFill>
                          <a:schemeClr val="dk2"/>
                        </a:solidFill>
                        <a:latin typeface="Montserrat"/>
                        <a:ea typeface="Montserrat"/>
                        <a:cs typeface="Montserrat"/>
                        <a:sym typeface="Montserrat"/>
                      </a:endParaRPr>
                    </a:p>
                  </a:txBody>
                  <a:tcPr marT="182850" marB="182850" marR="182850" marL="182850">
                    <a:solidFill>
                      <a:schemeClr val="lt1"/>
                    </a:solidFill>
                  </a:tcPr>
                </a:tc>
                <a:tc>
                  <a:txBody>
                    <a:bodyPr/>
                    <a:lstStyle/>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I go</a:t>
                      </a:r>
                      <a:endParaRPr i="1" sz="2800">
                        <a:solidFill>
                          <a:schemeClr val="dk2"/>
                        </a:solidFill>
                        <a:latin typeface="Montserrat"/>
                        <a:ea typeface="Montserrat"/>
                        <a:cs typeface="Montserrat"/>
                        <a:sym typeface="Montserrat"/>
                      </a:endParaRPr>
                    </a:p>
                  </a:txBody>
                  <a:tcPr marT="182850" marB="182850" marR="182850" marL="182850">
                    <a:solidFill>
                      <a:schemeClr val="lt1"/>
                    </a:solidFill>
                  </a:tcPr>
                </a:tc>
                <a:tc>
                  <a:txBody>
                    <a:bodyPr/>
                    <a:lstStyle/>
                    <a:p>
                      <a:pPr indent="0" lvl="0" marL="0" marR="0" rtl="0" algn="l">
                        <a:lnSpc>
                          <a:spcPct val="100000"/>
                        </a:lnSpc>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marR="0" rtl="0" algn="l">
                        <a:lnSpc>
                          <a:spcPct val="100000"/>
                        </a:lnSpc>
                        <a:spcBef>
                          <a:spcPts val="0"/>
                        </a:spcBef>
                        <a:spcAft>
                          <a:spcPts val="0"/>
                        </a:spcAft>
                        <a:buNone/>
                      </a:pPr>
                      <a:r>
                        <a:rPr i="1" lang="en-GB" sz="2800">
                          <a:solidFill>
                            <a:schemeClr val="dk2"/>
                          </a:solidFill>
                          <a:latin typeface="Montserrat"/>
                          <a:ea typeface="Montserrat"/>
                          <a:cs typeface="Montserrat"/>
                          <a:sym typeface="Montserrat"/>
                        </a:rPr>
                        <a:t>I will go</a:t>
                      </a:r>
                      <a:endParaRPr i="1" sz="2800">
                        <a:solidFill>
                          <a:schemeClr val="dk2"/>
                        </a:solidFill>
                        <a:latin typeface="Montserrat"/>
                        <a:ea typeface="Montserrat"/>
                        <a:cs typeface="Montserrat"/>
                        <a:sym typeface="Montserrat"/>
                      </a:endParaRPr>
                    </a:p>
                  </a:txBody>
                  <a:tcPr marT="182850" marB="182850" marR="182850" marL="182850">
                    <a:solidFill>
                      <a:schemeClr val="lt1"/>
                    </a:solidFill>
                  </a:tcPr>
                </a:tc>
              </a:tr>
            </a:tbl>
          </a:graphicData>
        </a:graphic>
      </p:graphicFrame>
      <p:sp>
        <p:nvSpPr>
          <p:cNvPr id="117" name="Google Shape;117;p18"/>
          <p:cNvSpPr txBox="1"/>
          <p:nvPr/>
        </p:nvSpPr>
        <p:spPr>
          <a:xfrm>
            <a:off x="3771900" y="2705100"/>
            <a:ext cx="3299400" cy="990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Ich </a:t>
            </a:r>
            <a:r>
              <a:rPr b="1" lang="en-GB" sz="2800">
                <a:solidFill>
                  <a:schemeClr val="dk2"/>
                </a:solidFill>
                <a:latin typeface="Montserrat"/>
                <a:ea typeface="Montserrat"/>
                <a:cs typeface="Montserrat"/>
                <a:sym typeface="Montserrat"/>
              </a:rPr>
              <a:t>habe</a:t>
            </a:r>
            <a:r>
              <a:rPr lang="en-GB" sz="2800">
                <a:solidFill>
                  <a:schemeClr val="dk2"/>
                </a:solidFill>
                <a:latin typeface="Montserrat"/>
                <a:ea typeface="Montserrat"/>
                <a:cs typeface="Montserrat"/>
                <a:sym typeface="Montserrat"/>
              </a:rPr>
              <a:t> </a:t>
            </a:r>
            <a:r>
              <a:rPr b="1" lang="en-GB" sz="2800">
                <a:solidFill>
                  <a:schemeClr val="dk2"/>
                </a:solidFill>
                <a:latin typeface="Montserrat"/>
                <a:ea typeface="Montserrat"/>
                <a:cs typeface="Montserrat"/>
                <a:sym typeface="Montserrat"/>
              </a:rPr>
              <a:t>ge</a:t>
            </a:r>
            <a:r>
              <a:rPr lang="en-GB" sz="2800">
                <a:solidFill>
                  <a:schemeClr val="dk2"/>
                </a:solidFill>
                <a:latin typeface="Montserrat"/>
                <a:ea typeface="Montserrat"/>
                <a:cs typeface="Montserrat"/>
                <a:sym typeface="Montserrat"/>
              </a:rPr>
              <a:t>wohn</a:t>
            </a:r>
            <a:r>
              <a:rPr b="1" lang="en-GB" sz="2800">
                <a:solidFill>
                  <a:schemeClr val="dk2"/>
                </a:solidFill>
                <a:latin typeface="Montserrat"/>
                <a:ea typeface="Montserrat"/>
                <a:cs typeface="Montserrat"/>
                <a:sym typeface="Montserrat"/>
              </a:rPr>
              <a:t>t</a:t>
            </a:r>
            <a:endParaRPr b="1" sz="2800">
              <a:solidFill>
                <a:schemeClr val="dk2"/>
              </a:solidFill>
              <a:latin typeface="Montserrat"/>
              <a:ea typeface="Montserrat"/>
              <a:cs typeface="Montserrat"/>
              <a:sym typeface="Montserrat"/>
            </a:endParaRPr>
          </a:p>
        </p:txBody>
      </p:sp>
      <p:sp>
        <p:nvSpPr>
          <p:cNvPr id="118" name="Google Shape;118;p18"/>
          <p:cNvSpPr txBox="1"/>
          <p:nvPr/>
        </p:nvSpPr>
        <p:spPr>
          <a:xfrm>
            <a:off x="7219950" y="2781300"/>
            <a:ext cx="2685900" cy="74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Ich wohn</a:t>
            </a:r>
            <a:r>
              <a:rPr b="1" lang="en-GB" sz="2800">
                <a:solidFill>
                  <a:schemeClr val="dk2"/>
                </a:solidFill>
                <a:latin typeface="Montserrat"/>
                <a:ea typeface="Montserrat"/>
                <a:cs typeface="Montserrat"/>
                <a:sym typeface="Montserrat"/>
              </a:rPr>
              <a:t>e</a:t>
            </a:r>
            <a:endParaRPr b="1" sz="2800">
              <a:solidFill>
                <a:schemeClr val="dk2"/>
              </a:solidFill>
              <a:latin typeface="Montserrat"/>
              <a:ea typeface="Montserrat"/>
              <a:cs typeface="Montserrat"/>
              <a:sym typeface="Montserrat"/>
            </a:endParaRPr>
          </a:p>
        </p:txBody>
      </p:sp>
      <p:sp>
        <p:nvSpPr>
          <p:cNvPr id="119" name="Google Shape;119;p18"/>
          <p:cNvSpPr txBox="1"/>
          <p:nvPr/>
        </p:nvSpPr>
        <p:spPr>
          <a:xfrm>
            <a:off x="10264975" y="2781300"/>
            <a:ext cx="3127200" cy="114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Ich </a:t>
            </a:r>
            <a:r>
              <a:rPr b="1" lang="en-GB" sz="2800">
                <a:solidFill>
                  <a:schemeClr val="dk2"/>
                </a:solidFill>
                <a:latin typeface="Montserrat"/>
                <a:ea typeface="Montserrat"/>
                <a:cs typeface="Montserrat"/>
                <a:sym typeface="Montserrat"/>
              </a:rPr>
              <a:t>werde </a:t>
            </a:r>
            <a:r>
              <a:rPr lang="en-GB" sz="2800">
                <a:solidFill>
                  <a:schemeClr val="dk2"/>
                </a:solidFill>
                <a:latin typeface="Montserrat"/>
                <a:ea typeface="Montserrat"/>
                <a:cs typeface="Montserrat"/>
                <a:sym typeface="Montserrat"/>
              </a:rPr>
              <a:t> …. wohn</a:t>
            </a:r>
            <a:r>
              <a:rPr b="1" lang="en-GB" sz="2800">
                <a:solidFill>
                  <a:schemeClr val="dk2"/>
                </a:solidFill>
                <a:latin typeface="Montserrat"/>
                <a:ea typeface="Montserrat"/>
                <a:cs typeface="Montserrat"/>
                <a:sym typeface="Montserrat"/>
              </a:rPr>
              <a:t>en</a:t>
            </a:r>
            <a:endParaRPr b="1" sz="2800">
              <a:solidFill>
                <a:schemeClr val="dk2"/>
              </a:solidFill>
              <a:latin typeface="Montserrat"/>
              <a:ea typeface="Montserrat"/>
              <a:cs typeface="Montserrat"/>
              <a:sym typeface="Montserrat"/>
            </a:endParaRPr>
          </a:p>
        </p:txBody>
      </p:sp>
      <p:sp>
        <p:nvSpPr>
          <p:cNvPr id="120" name="Google Shape;120;p18"/>
          <p:cNvSpPr txBox="1"/>
          <p:nvPr/>
        </p:nvSpPr>
        <p:spPr>
          <a:xfrm>
            <a:off x="3771900" y="4724550"/>
            <a:ext cx="3299400" cy="990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Ich </a:t>
            </a:r>
            <a:r>
              <a:rPr b="1" lang="en-GB" sz="2800">
                <a:solidFill>
                  <a:schemeClr val="dk2"/>
                </a:solidFill>
                <a:latin typeface="Montserrat"/>
                <a:ea typeface="Montserrat"/>
                <a:cs typeface="Montserrat"/>
                <a:sym typeface="Montserrat"/>
              </a:rPr>
              <a:t>habe</a:t>
            </a:r>
            <a:r>
              <a:rPr lang="en-GB" sz="2800">
                <a:solidFill>
                  <a:schemeClr val="dk2"/>
                </a:solidFill>
                <a:latin typeface="Montserrat"/>
                <a:ea typeface="Montserrat"/>
                <a:cs typeface="Montserrat"/>
                <a:sym typeface="Montserrat"/>
              </a:rPr>
              <a:t> </a:t>
            </a:r>
            <a:r>
              <a:rPr b="1" lang="en-GB" sz="2800">
                <a:solidFill>
                  <a:schemeClr val="dk2"/>
                </a:solidFill>
                <a:latin typeface="Montserrat"/>
                <a:ea typeface="Montserrat"/>
                <a:cs typeface="Montserrat"/>
                <a:sym typeface="Montserrat"/>
              </a:rPr>
              <a:t>ge</a:t>
            </a:r>
            <a:r>
              <a:rPr lang="en-GB" sz="2800">
                <a:solidFill>
                  <a:schemeClr val="dk2"/>
                </a:solidFill>
                <a:latin typeface="Montserrat"/>
                <a:ea typeface="Montserrat"/>
                <a:cs typeface="Montserrat"/>
                <a:sym typeface="Montserrat"/>
              </a:rPr>
              <a:t>spiel</a:t>
            </a:r>
            <a:r>
              <a:rPr b="1" lang="en-GB" sz="2800">
                <a:solidFill>
                  <a:schemeClr val="dk2"/>
                </a:solidFill>
                <a:latin typeface="Montserrat"/>
                <a:ea typeface="Montserrat"/>
                <a:cs typeface="Montserrat"/>
                <a:sym typeface="Montserrat"/>
              </a:rPr>
              <a:t>t</a:t>
            </a:r>
            <a:endParaRPr b="1" sz="2800">
              <a:solidFill>
                <a:schemeClr val="dk2"/>
              </a:solidFill>
              <a:latin typeface="Montserrat"/>
              <a:ea typeface="Montserrat"/>
              <a:cs typeface="Montserrat"/>
              <a:sym typeface="Montserrat"/>
            </a:endParaRPr>
          </a:p>
        </p:txBody>
      </p:sp>
      <p:sp>
        <p:nvSpPr>
          <p:cNvPr id="121" name="Google Shape;121;p18"/>
          <p:cNvSpPr txBox="1"/>
          <p:nvPr/>
        </p:nvSpPr>
        <p:spPr>
          <a:xfrm>
            <a:off x="7169925" y="4810700"/>
            <a:ext cx="3092700" cy="74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 Ich spiel</a:t>
            </a:r>
            <a:r>
              <a:rPr b="1" lang="en-GB" sz="2800">
                <a:solidFill>
                  <a:schemeClr val="dk2"/>
                </a:solidFill>
                <a:latin typeface="Montserrat"/>
                <a:ea typeface="Montserrat"/>
                <a:cs typeface="Montserrat"/>
                <a:sym typeface="Montserrat"/>
              </a:rPr>
              <a:t>e</a:t>
            </a:r>
            <a:endParaRPr b="1" sz="2800">
              <a:solidFill>
                <a:schemeClr val="dk2"/>
              </a:solidFill>
              <a:latin typeface="Montserrat"/>
              <a:ea typeface="Montserrat"/>
              <a:cs typeface="Montserrat"/>
              <a:sym typeface="Montserrat"/>
            </a:endParaRPr>
          </a:p>
        </p:txBody>
      </p:sp>
      <p:sp>
        <p:nvSpPr>
          <p:cNvPr id="122" name="Google Shape;122;p18"/>
          <p:cNvSpPr txBox="1"/>
          <p:nvPr/>
        </p:nvSpPr>
        <p:spPr>
          <a:xfrm>
            <a:off x="10361250" y="4796150"/>
            <a:ext cx="2915400" cy="114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Ich </a:t>
            </a:r>
            <a:r>
              <a:rPr b="1" lang="en-GB" sz="2800">
                <a:solidFill>
                  <a:schemeClr val="dk2"/>
                </a:solidFill>
                <a:latin typeface="Montserrat"/>
                <a:ea typeface="Montserrat"/>
                <a:cs typeface="Montserrat"/>
                <a:sym typeface="Montserrat"/>
              </a:rPr>
              <a:t>werde</a:t>
            </a:r>
            <a:r>
              <a:rPr lang="en-GB" sz="2800">
                <a:solidFill>
                  <a:schemeClr val="dk2"/>
                </a:solidFill>
                <a:latin typeface="Montserrat"/>
                <a:ea typeface="Montserrat"/>
                <a:cs typeface="Montserrat"/>
                <a:sym typeface="Montserrat"/>
              </a:rPr>
              <a:t> ….spiel</a:t>
            </a:r>
            <a:r>
              <a:rPr b="1" lang="en-GB" sz="2800">
                <a:solidFill>
                  <a:schemeClr val="dk2"/>
                </a:solidFill>
                <a:latin typeface="Montserrat"/>
                <a:ea typeface="Montserrat"/>
                <a:cs typeface="Montserrat"/>
                <a:sym typeface="Montserrat"/>
              </a:rPr>
              <a:t>en</a:t>
            </a:r>
            <a:endParaRPr b="1" sz="2800">
              <a:solidFill>
                <a:schemeClr val="dk2"/>
              </a:solidFill>
              <a:latin typeface="Montserrat"/>
              <a:ea typeface="Montserrat"/>
              <a:cs typeface="Montserrat"/>
              <a:sym typeface="Montserrat"/>
            </a:endParaRPr>
          </a:p>
        </p:txBody>
      </p:sp>
      <p:sp>
        <p:nvSpPr>
          <p:cNvPr id="123" name="Google Shape;123;p18"/>
          <p:cNvSpPr txBox="1"/>
          <p:nvPr/>
        </p:nvSpPr>
        <p:spPr>
          <a:xfrm>
            <a:off x="3803250" y="6991500"/>
            <a:ext cx="3299400" cy="114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Ich </a:t>
            </a:r>
            <a:r>
              <a:rPr b="1" lang="en-GB" sz="2800">
                <a:solidFill>
                  <a:schemeClr val="dk2"/>
                </a:solidFill>
                <a:latin typeface="Montserrat"/>
                <a:ea typeface="Montserrat"/>
                <a:cs typeface="Montserrat"/>
                <a:sym typeface="Montserrat"/>
              </a:rPr>
              <a:t>bin</a:t>
            </a:r>
            <a:r>
              <a:rPr lang="en-GB" sz="2800">
                <a:solidFill>
                  <a:schemeClr val="dk2"/>
                </a:solidFill>
                <a:latin typeface="Montserrat"/>
                <a:ea typeface="Montserrat"/>
                <a:cs typeface="Montserrat"/>
                <a:sym typeface="Montserrat"/>
              </a:rPr>
              <a:t> </a:t>
            </a:r>
            <a:r>
              <a:rPr b="1" lang="en-GB" sz="2800">
                <a:solidFill>
                  <a:schemeClr val="dk2"/>
                </a:solidFill>
                <a:latin typeface="Montserrat"/>
                <a:ea typeface="Montserrat"/>
                <a:cs typeface="Montserrat"/>
                <a:sym typeface="Montserrat"/>
              </a:rPr>
              <a:t>gegangen</a:t>
            </a:r>
            <a:endParaRPr b="1" sz="2800">
              <a:solidFill>
                <a:schemeClr val="dk2"/>
              </a:solidFill>
              <a:latin typeface="Montserrat"/>
              <a:ea typeface="Montserrat"/>
              <a:cs typeface="Montserrat"/>
              <a:sym typeface="Montserrat"/>
            </a:endParaRPr>
          </a:p>
        </p:txBody>
      </p:sp>
      <p:sp>
        <p:nvSpPr>
          <p:cNvPr id="124" name="Google Shape;124;p18"/>
          <p:cNvSpPr txBox="1"/>
          <p:nvPr/>
        </p:nvSpPr>
        <p:spPr>
          <a:xfrm>
            <a:off x="7219950" y="6840125"/>
            <a:ext cx="2915400" cy="74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Ich geh</a:t>
            </a:r>
            <a:r>
              <a:rPr b="1" lang="en-GB" sz="2800">
                <a:solidFill>
                  <a:schemeClr val="dk2"/>
                </a:solidFill>
                <a:latin typeface="Montserrat"/>
                <a:ea typeface="Montserrat"/>
                <a:cs typeface="Montserrat"/>
                <a:sym typeface="Montserrat"/>
              </a:rPr>
              <a:t>e</a:t>
            </a:r>
            <a:endParaRPr b="1" sz="2800">
              <a:solidFill>
                <a:schemeClr val="dk2"/>
              </a:solidFill>
              <a:latin typeface="Montserrat"/>
              <a:ea typeface="Montserrat"/>
              <a:cs typeface="Montserrat"/>
              <a:sym typeface="Montserrat"/>
            </a:endParaRPr>
          </a:p>
        </p:txBody>
      </p:sp>
      <p:sp>
        <p:nvSpPr>
          <p:cNvPr id="125" name="Google Shape;125;p18"/>
          <p:cNvSpPr txBox="1"/>
          <p:nvPr/>
        </p:nvSpPr>
        <p:spPr>
          <a:xfrm>
            <a:off x="10264975" y="6991500"/>
            <a:ext cx="3092700" cy="990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Ich </a:t>
            </a:r>
            <a:r>
              <a:rPr b="1" lang="en-GB" sz="2800">
                <a:solidFill>
                  <a:schemeClr val="dk2"/>
                </a:solidFill>
                <a:latin typeface="Montserrat"/>
                <a:ea typeface="Montserrat"/>
                <a:cs typeface="Montserrat"/>
                <a:sym typeface="Montserrat"/>
              </a:rPr>
              <a:t>werde</a:t>
            </a:r>
            <a:r>
              <a:rPr lang="en-GB" sz="2800">
                <a:solidFill>
                  <a:schemeClr val="dk2"/>
                </a:solidFill>
                <a:latin typeface="Montserrat"/>
                <a:ea typeface="Montserrat"/>
                <a:cs typeface="Montserrat"/>
                <a:sym typeface="Montserrat"/>
              </a:rPr>
              <a:t> ….geh</a:t>
            </a:r>
            <a:r>
              <a:rPr b="1" lang="en-GB" sz="2800">
                <a:solidFill>
                  <a:schemeClr val="dk2"/>
                </a:solidFill>
                <a:latin typeface="Montserrat"/>
                <a:ea typeface="Montserrat"/>
                <a:cs typeface="Montserrat"/>
                <a:sym typeface="Montserrat"/>
              </a:rPr>
              <a:t>en</a:t>
            </a:r>
            <a:endParaRPr b="1" sz="2800">
              <a:solidFill>
                <a:schemeClr val="dk2"/>
              </a:solidFill>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pic>
        <p:nvPicPr>
          <p:cNvPr id="130" name="Google Shape;130;p19"/>
          <p:cNvPicPr preferRelativeResize="0"/>
          <p:nvPr/>
        </p:nvPicPr>
        <p:blipFill>
          <a:blip r:embed="rId3">
            <a:alphaModFix/>
          </a:blip>
          <a:stretch>
            <a:fillRect/>
          </a:stretch>
        </p:blipFill>
        <p:spPr>
          <a:xfrm>
            <a:off x="228600" y="381000"/>
            <a:ext cx="1432600" cy="9372200"/>
          </a:xfrm>
          <a:prstGeom prst="rect">
            <a:avLst/>
          </a:prstGeom>
          <a:noFill/>
          <a:ln>
            <a:noFill/>
          </a:ln>
        </p:spPr>
      </p:pic>
      <p:sp>
        <p:nvSpPr>
          <p:cNvPr id="131" name="Google Shape;131;p19"/>
          <p:cNvSpPr txBox="1"/>
          <p:nvPr>
            <p:ph type="title"/>
          </p:nvPr>
        </p:nvSpPr>
        <p:spPr>
          <a:xfrm>
            <a:off x="2838450" y="476625"/>
            <a:ext cx="14933400" cy="1287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700">
                <a:solidFill>
                  <a:schemeClr val="dk2"/>
                </a:solidFill>
              </a:rPr>
              <a:t>Was hast du in den letzten Sommerferien gemacht?</a:t>
            </a:r>
            <a:endParaRPr sz="2800">
              <a:solidFill>
                <a:schemeClr val="dk2"/>
              </a:solidFill>
            </a:endParaRPr>
          </a:p>
          <a:p>
            <a:pPr indent="0" lvl="0" marL="0" rtl="0" algn="l">
              <a:spcBef>
                <a:spcPts val="200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32" name="Google Shape;132;p19"/>
          <p:cNvSpPr txBox="1"/>
          <p:nvPr/>
        </p:nvSpPr>
        <p:spPr>
          <a:xfrm>
            <a:off x="2838450" y="1600200"/>
            <a:ext cx="14136300" cy="5554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4000">
                <a:solidFill>
                  <a:schemeClr val="dk2"/>
                </a:solidFill>
                <a:latin typeface="Montserrat"/>
                <a:ea typeface="Montserrat"/>
                <a:cs typeface="Montserrat"/>
                <a:sym typeface="Montserrat"/>
              </a:rPr>
              <a:t>Intro: </a:t>
            </a:r>
            <a:r>
              <a:rPr b="1" lang="en-GB" sz="3900">
                <a:solidFill>
                  <a:schemeClr val="dk2"/>
                </a:solidFill>
                <a:latin typeface="Montserrat"/>
                <a:ea typeface="Montserrat"/>
                <a:cs typeface="Montserrat"/>
                <a:sym typeface="Montserrat"/>
              </a:rPr>
              <a:t>In den letzten Sommerferien bin ich nach Schottland gefahren</a:t>
            </a:r>
            <a:r>
              <a:rPr lang="en-GB" sz="3900">
                <a:solidFill>
                  <a:schemeClr val="dk2"/>
                </a:solidFill>
                <a:latin typeface="Montserrat"/>
                <a:ea typeface="Montserrat"/>
                <a:cs typeface="Montserrat"/>
                <a:sym typeface="Montserrat"/>
              </a:rPr>
              <a:t>. </a:t>
            </a:r>
            <a:r>
              <a:rPr b="1" lang="en-GB" sz="3900">
                <a:solidFill>
                  <a:schemeClr val="dk2"/>
                </a:solidFill>
                <a:latin typeface="Montserrat"/>
                <a:ea typeface="Montserrat"/>
                <a:cs typeface="Montserrat"/>
                <a:sym typeface="Montserrat"/>
              </a:rPr>
              <a:t>Das war toll,</a:t>
            </a:r>
            <a:r>
              <a:rPr lang="en-GB" sz="3900">
                <a:solidFill>
                  <a:schemeClr val="dk2"/>
                </a:solidFill>
                <a:latin typeface="Montserrat"/>
                <a:ea typeface="Montserrat"/>
                <a:cs typeface="Montserrat"/>
                <a:sym typeface="Montserrat"/>
              </a:rPr>
              <a:t> </a:t>
            </a:r>
            <a:r>
              <a:rPr b="1" lang="en-GB" sz="3900">
                <a:solidFill>
                  <a:schemeClr val="dk2"/>
                </a:solidFill>
                <a:latin typeface="Montserrat"/>
                <a:ea typeface="Montserrat"/>
                <a:cs typeface="Montserrat"/>
                <a:sym typeface="Montserrat"/>
              </a:rPr>
              <a:t>weil wir in einem Luxushotel in Edinburgh gewohnt haben!</a:t>
            </a:r>
            <a:endParaRPr b="1" sz="39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b="1" sz="3900">
              <a:solidFill>
                <a:schemeClr val="dk2"/>
              </a:solidFill>
              <a:latin typeface="Montserrat"/>
              <a:ea typeface="Montserrat"/>
              <a:cs typeface="Montserrat"/>
              <a:sym typeface="Montserrat"/>
            </a:endParaRPr>
          </a:p>
          <a:p>
            <a:pPr indent="0" lvl="0" marL="0" rtl="0" algn="l">
              <a:spcBef>
                <a:spcPts val="0"/>
              </a:spcBef>
              <a:spcAft>
                <a:spcPts val="0"/>
              </a:spcAft>
              <a:buNone/>
            </a:pPr>
            <a:r>
              <a:rPr lang="en-GB" sz="4000">
                <a:solidFill>
                  <a:schemeClr val="dk2"/>
                </a:solidFill>
                <a:latin typeface="Montserrat"/>
                <a:ea typeface="Montserrat"/>
                <a:cs typeface="Montserrat"/>
                <a:sym typeface="Montserrat"/>
              </a:rPr>
              <a:t>Then either:</a:t>
            </a:r>
            <a:r>
              <a:rPr b="1" lang="en-GB" sz="4000">
                <a:solidFill>
                  <a:schemeClr val="dk2"/>
                </a:solidFill>
                <a:latin typeface="Montserrat"/>
                <a:ea typeface="Montserrat"/>
                <a:cs typeface="Montserrat"/>
                <a:sym typeface="Montserrat"/>
              </a:rPr>
              <a:t> </a:t>
            </a:r>
            <a:r>
              <a:rPr b="1" lang="en-GB" sz="3900">
                <a:solidFill>
                  <a:schemeClr val="dk2"/>
                </a:solidFill>
                <a:latin typeface="Montserrat"/>
                <a:ea typeface="Montserrat"/>
                <a:cs typeface="Montserrat"/>
                <a:sym typeface="Montserrat"/>
              </a:rPr>
              <a:t>Am ersten Tag habe ich die Burg besucht, da ich Geschichte mag</a:t>
            </a:r>
            <a:endParaRPr b="1" sz="40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b="1" sz="4000">
              <a:solidFill>
                <a:schemeClr val="dk2"/>
              </a:solidFill>
              <a:latin typeface="Montserrat"/>
              <a:ea typeface="Montserrat"/>
              <a:cs typeface="Montserrat"/>
              <a:sym typeface="Montserrat"/>
            </a:endParaRPr>
          </a:p>
          <a:p>
            <a:pPr indent="0" lvl="0" marL="0" rtl="0" algn="l">
              <a:spcBef>
                <a:spcPts val="0"/>
              </a:spcBef>
              <a:spcAft>
                <a:spcPts val="0"/>
              </a:spcAft>
              <a:buNone/>
            </a:pPr>
            <a:r>
              <a:rPr lang="en-GB" sz="4000">
                <a:solidFill>
                  <a:schemeClr val="dk2"/>
                </a:solidFill>
                <a:latin typeface="Montserrat"/>
                <a:ea typeface="Montserrat"/>
                <a:cs typeface="Montserrat"/>
                <a:sym typeface="Montserrat"/>
              </a:rPr>
              <a:t>Or:</a:t>
            </a:r>
            <a:r>
              <a:rPr b="1" lang="en-GB" sz="4000">
                <a:solidFill>
                  <a:schemeClr val="dk2"/>
                </a:solidFill>
                <a:latin typeface="Montserrat"/>
                <a:ea typeface="Montserrat"/>
                <a:cs typeface="Montserrat"/>
                <a:sym typeface="Montserrat"/>
              </a:rPr>
              <a:t> </a:t>
            </a:r>
            <a:r>
              <a:rPr b="1" lang="en-GB" sz="3900">
                <a:solidFill>
                  <a:schemeClr val="dk2"/>
                </a:solidFill>
                <a:latin typeface="Montserrat"/>
                <a:ea typeface="Montserrat"/>
                <a:cs typeface="Montserrat"/>
                <a:sym typeface="Montserrat"/>
              </a:rPr>
              <a:t>Oft bin ich einkaufen gegangen, wenn das Wetter gut war.</a:t>
            </a:r>
            <a:endParaRPr b="1" sz="4000">
              <a:solidFill>
                <a:schemeClr val="dk2"/>
              </a:solidFill>
              <a:latin typeface="Montserrat"/>
              <a:ea typeface="Montserrat"/>
              <a:cs typeface="Montserrat"/>
              <a:sym typeface="Montserrat"/>
            </a:endParaRPr>
          </a:p>
        </p:txBody>
      </p:sp>
      <p:sp>
        <p:nvSpPr>
          <p:cNvPr id="133" name="Google Shape;133;p19"/>
          <p:cNvSpPr txBox="1"/>
          <p:nvPr/>
        </p:nvSpPr>
        <p:spPr>
          <a:xfrm>
            <a:off x="2838450" y="7448400"/>
            <a:ext cx="14306400" cy="151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Remember, it is only around 90 words for the whole task. So you only need around 25 words per bullet point. If you write too much, you are at increasing risk of making mistakes which could impede communication and lose you marks</a:t>
            </a:r>
            <a:endParaRPr i="1" sz="2800">
              <a:solidFill>
                <a:schemeClr val="dk2"/>
              </a:solidFill>
              <a:latin typeface="Montserrat"/>
              <a:ea typeface="Montserrat"/>
              <a:cs typeface="Montserrat"/>
              <a:sym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pic>
        <p:nvPicPr>
          <p:cNvPr id="138" name="Google Shape;138;p20"/>
          <p:cNvPicPr preferRelativeResize="0"/>
          <p:nvPr/>
        </p:nvPicPr>
        <p:blipFill>
          <a:blip r:embed="rId3">
            <a:alphaModFix/>
          </a:blip>
          <a:stretch>
            <a:fillRect/>
          </a:stretch>
        </p:blipFill>
        <p:spPr>
          <a:xfrm>
            <a:off x="228600" y="381000"/>
            <a:ext cx="1432600" cy="9372200"/>
          </a:xfrm>
          <a:prstGeom prst="rect">
            <a:avLst/>
          </a:prstGeom>
          <a:noFill/>
          <a:ln>
            <a:noFill/>
          </a:ln>
        </p:spPr>
      </p:pic>
      <p:sp>
        <p:nvSpPr>
          <p:cNvPr id="139" name="Google Shape;139;p20"/>
          <p:cNvSpPr txBox="1"/>
          <p:nvPr>
            <p:ph type="title"/>
          </p:nvPr>
        </p:nvSpPr>
        <p:spPr>
          <a:xfrm>
            <a:off x="3017075" y="572250"/>
            <a:ext cx="13957800" cy="1287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600">
                <a:solidFill>
                  <a:schemeClr val="dk2"/>
                </a:solidFill>
              </a:rPr>
              <a:t>Was wirst du in den nächsten Sommerferien machen?</a:t>
            </a:r>
            <a:endParaRPr sz="2700">
              <a:solidFill>
                <a:schemeClr val="dk2"/>
              </a:solidFill>
            </a:endParaRPr>
          </a:p>
          <a:p>
            <a:pPr indent="0" lvl="0" marL="0" rtl="0" algn="l">
              <a:spcBef>
                <a:spcPts val="200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40" name="Google Shape;140;p20"/>
          <p:cNvSpPr txBox="1"/>
          <p:nvPr/>
        </p:nvSpPr>
        <p:spPr>
          <a:xfrm>
            <a:off x="2747525" y="1996425"/>
            <a:ext cx="14136300" cy="5429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800">
                <a:solidFill>
                  <a:schemeClr val="dk2"/>
                </a:solidFill>
                <a:latin typeface="Montserrat"/>
                <a:ea typeface="Montserrat"/>
                <a:cs typeface="Montserrat"/>
                <a:sym typeface="Montserrat"/>
              </a:rPr>
              <a:t>Intro</a:t>
            </a:r>
            <a:r>
              <a:rPr lang="en-GB" sz="3800">
                <a:solidFill>
                  <a:schemeClr val="dk2"/>
                </a:solidFill>
                <a:latin typeface="Montserrat"/>
                <a:ea typeface="Montserrat"/>
                <a:cs typeface="Montserrat"/>
                <a:sym typeface="Montserrat"/>
              </a:rPr>
              <a:t>: </a:t>
            </a:r>
            <a:r>
              <a:rPr b="1" lang="en-GB" sz="3600">
                <a:solidFill>
                  <a:schemeClr val="dk2"/>
                </a:solidFill>
                <a:latin typeface="Montserrat"/>
                <a:ea typeface="Montserrat"/>
                <a:cs typeface="Montserrat"/>
                <a:sym typeface="Montserrat"/>
              </a:rPr>
              <a:t>In den nächsten Sommerferien werde ich wahrscheinlich zu Hause bleiben, weil ich in einem Tennisturnier spiele.</a:t>
            </a:r>
            <a:endParaRPr b="1" sz="3600">
              <a:solidFill>
                <a:schemeClr val="dk2"/>
              </a:solidFill>
              <a:latin typeface="Montserrat"/>
              <a:ea typeface="Montserrat"/>
              <a:cs typeface="Montserrat"/>
              <a:sym typeface="Montserrat"/>
            </a:endParaRPr>
          </a:p>
          <a:p>
            <a:pPr indent="0" lvl="0" marL="0" rtl="0" algn="l">
              <a:spcBef>
                <a:spcPts val="0"/>
              </a:spcBef>
              <a:spcAft>
                <a:spcPts val="0"/>
              </a:spcAft>
              <a:buNone/>
            </a:pPr>
            <a:r>
              <a:rPr lang="en-GB" sz="3800">
                <a:solidFill>
                  <a:schemeClr val="dk2"/>
                </a:solidFill>
                <a:latin typeface="Montserrat"/>
                <a:ea typeface="Montserrat"/>
                <a:cs typeface="Montserrat"/>
                <a:sym typeface="Montserrat"/>
              </a:rPr>
              <a:t> </a:t>
            </a:r>
            <a:endParaRPr b="1" sz="3500">
              <a:solidFill>
                <a:schemeClr val="dk2"/>
              </a:solidFill>
              <a:latin typeface="Montserrat"/>
              <a:ea typeface="Montserrat"/>
              <a:cs typeface="Montserrat"/>
              <a:sym typeface="Montserrat"/>
            </a:endParaRPr>
          </a:p>
          <a:p>
            <a:pPr indent="0" lvl="0" marL="0" rtl="0" algn="l">
              <a:spcBef>
                <a:spcPts val="0"/>
              </a:spcBef>
              <a:spcAft>
                <a:spcPts val="0"/>
              </a:spcAft>
              <a:buNone/>
            </a:pPr>
            <a:r>
              <a:rPr lang="en-GB" sz="3800">
                <a:solidFill>
                  <a:schemeClr val="dk2"/>
                </a:solidFill>
                <a:latin typeface="Montserrat"/>
                <a:ea typeface="Montserrat"/>
                <a:cs typeface="Montserrat"/>
                <a:sym typeface="Montserrat"/>
              </a:rPr>
              <a:t>Then either</a:t>
            </a:r>
            <a:r>
              <a:rPr lang="en-GB" sz="3800">
                <a:solidFill>
                  <a:schemeClr val="dk2"/>
                </a:solidFill>
                <a:latin typeface="Montserrat"/>
                <a:ea typeface="Montserrat"/>
                <a:cs typeface="Montserrat"/>
                <a:sym typeface="Montserrat"/>
              </a:rPr>
              <a:t>:</a:t>
            </a:r>
            <a:r>
              <a:rPr b="1" lang="en-GB" sz="3800">
                <a:solidFill>
                  <a:schemeClr val="dk2"/>
                </a:solidFill>
                <a:latin typeface="Montserrat"/>
                <a:ea typeface="Montserrat"/>
                <a:cs typeface="Montserrat"/>
                <a:sym typeface="Montserrat"/>
              </a:rPr>
              <a:t> </a:t>
            </a:r>
            <a:r>
              <a:rPr b="1" lang="en-GB" sz="3600">
                <a:solidFill>
                  <a:schemeClr val="dk2"/>
                </a:solidFill>
                <a:latin typeface="Montserrat"/>
                <a:ea typeface="Montserrat"/>
                <a:cs typeface="Montserrat"/>
                <a:sym typeface="Montserrat"/>
              </a:rPr>
              <a:t>Vielleicht werde ich ein Paar Tagesausflüge machen,</a:t>
            </a:r>
            <a:r>
              <a:rPr lang="en-GB" sz="3600">
                <a:solidFill>
                  <a:schemeClr val="dk2"/>
                </a:solidFill>
                <a:latin typeface="Montserrat"/>
                <a:ea typeface="Montserrat"/>
                <a:cs typeface="Montserrat"/>
                <a:sym typeface="Montserrat"/>
              </a:rPr>
              <a:t> </a:t>
            </a:r>
            <a:r>
              <a:rPr b="1" lang="en-GB" sz="3600">
                <a:solidFill>
                  <a:schemeClr val="dk2"/>
                </a:solidFill>
                <a:latin typeface="Montserrat"/>
                <a:ea typeface="Montserrat"/>
                <a:cs typeface="Montserrat"/>
                <a:sym typeface="Montserrat"/>
              </a:rPr>
              <a:t>wenn es nicht regnet</a:t>
            </a:r>
            <a:endParaRPr b="1" sz="36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b="1" sz="3600">
              <a:solidFill>
                <a:schemeClr val="dk2"/>
              </a:solidFill>
              <a:latin typeface="Montserrat"/>
              <a:ea typeface="Montserrat"/>
              <a:cs typeface="Montserrat"/>
              <a:sym typeface="Montserrat"/>
            </a:endParaRPr>
          </a:p>
          <a:p>
            <a:pPr indent="0" lvl="0" marL="0" rtl="0" algn="l">
              <a:spcBef>
                <a:spcPts val="0"/>
              </a:spcBef>
              <a:spcAft>
                <a:spcPts val="0"/>
              </a:spcAft>
              <a:buNone/>
            </a:pPr>
            <a:r>
              <a:rPr lang="en-GB" sz="3800">
                <a:solidFill>
                  <a:schemeClr val="dk2"/>
                </a:solidFill>
                <a:latin typeface="Montserrat"/>
                <a:ea typeface="Montserrat"/>
                <a:cs typeface="Montserrat"/>
                <a:sym typeface="Montserrat"/>
              </a:rPr>
              <a:t>Or:</a:t>
            </a:r>
            <a:r>
              <a:rPr b="1" lang="en-GB" sz="3600">
                <a:solidFill>
                  <a:schemeClr val="dk2"/>
                </a:solidFill>
                <a:latin typeface="Montserrat"/>
                <a:ea typeface="Montserrat"/>
                <a:cs typeface="Montserrat"/>
                <a:sym typeface="Montserrat"/>
              </a:rPr>
              <a:t> </a:t>
            </a:r>
            <a:r>
              <a:rPr b="1" lang="en-GB" sz="3600">
                <a:solidFill>
                  <a:schemeClr val="dk2"/>
                </a:solidFill>
                <a:latin typeface="Montserrat"/>
                <a:ea typeface="Montserrat"/>
                <a:cs typeface="Montserrat"/>
                <a:sym typeface="Montserrat"/>
              </a:rPr>
              <a:t>Im August möchte ich meinen Cousin sehen, da er immer so lustig ist</a:t>
            </a:r>
            <a:endParaRPr b="1" sz="36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b="1" sz="36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b="1" sz="3600">
              <a:solidFill>
                <a:schemeClr val="dk2"/>
              </a:solidFill>
              <a:latin typeface="Montserrat"/>
              <a:ea typeface="Montserrat"/>
              <a:cs typeface="Montserrat"/>
              <a:sym typeface="Montserrat"/>
            </a:endParaRPr>
          </a:p>
        </p:txBody>
      </p:sp>
      <p:sp>
        <p:nvSpPr>
          <p:cNvPr id="141" name="Google Shape;141;p20"/>
          <p:cNvSpPr txBox="1"/>
          <p:nvPr/>
        </p:nvSpPr>
        <p:spPr>
          <a:xfrm>
            <a:off x="2842775" y="7322900"/>
            <a:ext cx="14306400" cy="185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Remember, it is only around 90 words for the whole task. So you only need around 25 words per bullet point. If you write too much, you are at increasing risk of making mistakes which could impede communication and lose you marks!</a:t>
            </a:r>
            <a:endParaRPr i="1" sz="2800">
              <a:solidFill>
                <a:schemeClr val="dk2"/>
              </a:solidFill>
              <a:latin typeface="Montserrat"/>
              <a:ea typeface="Montserrat"/>
              <a:cs typeface="Montserrat"/>
              <a:sym typeface="Montserra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1"/>
          <p:cNvSpPr txBox="1"/>
          <p:nvPr>
            <p:ph type="title"/>
          </p:nvPr>
        </p:nvSpPr>
        <p:spPr>
          <a:xfrm>
            <a:off x="2711950" y="775125"/>
            <a:ext cx="13957800" cy="9171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700">
                <a:solidFill>
                  <a:srgbClr val="434343"/>
                </a:solidFill>
              </a:rPr>
              <a:t>Was machst du normalerweise auf Urlaub?</a:t>
            </a:r>
            <a:endParaRPr i="1" sz="3400">
              <a:solidFill>
                <a:srgbClr val="434343"/>
              </a:solidFill>
            </a:endParaRPr>
          </a:p>
        </p:txBody>
      </p:sp>
      <p:sp>
        <p:nvSpPr>
          <p:cNvPr id="147" name="Google Shape;147;p21"/>
          <p:cNvSpPr/>
          <p:nvPr/>
        </p:nvSpPr>
        <p:spPr>
          <a:xfrm>
            <a:off x="533400" y="530625"/>
            <a:ext cx="1451700" cy="4337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21"/>
          <p:cNvSpPr/>
          <p:nvPr/>
        </p:nvSpPr>
        <p:spPr>
          <a:xfrm>
            <a:off x="533400" y="5255025"/>
            <a:ext cx="1451700" cy="4337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21"/>
          <p:cNvSpPr txBox="1"/>
          <p:nvPr>
            <p:ph type="title"/>
          </p:nvPr>
        </p:nvSpPr>
        <p:spPr>
          <a:xfrm>
            <a:off x="2959600" y="4267200"/>
            <a:ext cx="13957800" cy="601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4000">
                <a:solidFill>
                  <a:schemeClr val="dk2"/>
                </a:solidFill>
              </a:rPr>
              <a:t>Was für einen Urlaub magst du?</a:t>
            </a:r>
            <a:endParaRPr i="1" sz="4000">
              <a:solidFill>
                <a:schemeClr val="dk2"/>
              </a:solidFill>
            </a:endParaRPr>
          </a:p>
        </p:txBody>
      </p:sp>
      <p:sp>
        <p:nvSpPr>
          <p:cNvPr id="150" name="Google Shape;150;p21"/>
          <p:cNvSpPr txBox="1"/>
          <p:nvPr/>
        </p:nvSpPr>
        <p:spPr>
          <a:xfrm>
            <a:off x="4188400" y="1599575"/>
            <a:ext cx="12903300" cy="2311800"/>
          </a:xfrm>
          <a:prstGeom prst="rect">
            <a:avLst/>
          </a:prstGeom>
          <a:solidFill>
            <a:srgbClr val="D9D9D9"/>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3500">
                <a:solidFill>
                  <a:schemeClr val="dk2"/>
                </a:solidFill>
                <a:latin typeface="Montserrat"/>
                <a:ea typeface="Montserrat"/>
                <a:cs typeface="Montserrat"/>
                <a:sym typeface="Montserrat"/>
              </a:rPr>
              <a:t>Normalerweise fahre ich nach/in ____________</a:t>
            </a:r>
            <a:r>
              <a:rPr b="1" lang="en-GB" sz="3500">
                <a:solidFill>
                  <a:schemeClr val="dk2"/>
                </a:solidFill>
                <a:latin typeface="Montserrat"/>
                <a:ea typeface="Montserrat"/>
                <a:cs typeface="Montserrat"/>
                <a:sym typeface="Montserrat"/>
              </a:rPr>
              <a:t> </a:t>
            </a:r>
            <a:endParaRPr b="1" sz="3500">
              <a:solidFill>
                <a:schemeClr val="dk2"/>
              </a:solidFill>
              <a:latin typeface="Montserrat"/>
              <a:ea typeface="Montserrat"/>
              <a:cs typeface="Montserrat"/>
              <a:sym typeface="Montserrat"/>
            </a:endParaRPr>
          </a:p>
          <a:p>
            <a:pPr indent="0" lvl="0" marL="0" rtl="0" algn="l">
              <a:spcBef>
                <a:spcPts val="0"/>
              </a:spcBef>
              <a:spcAft>
                <a:spcPts val="0"/>
              </a:spcAft>
              <a:buNone/>
            </a:pPr>
            <a:r>
              <a:rPr b="1" lang="en-GB" sz="3500">
                <a:solidFill>
                  <a:schemeClr val="dk2"/>
                </a:solidFill>
                <a:latin typeface="Montserrat"/>
                <a:ea typeface="Montserrat"/>
                <a:cs typeface="Montserrat"/>
                <a:sym typeface="Montserrat"/>
              </a:rPr>
              <a:t>Oft spiele ich _______ wenn</a:t>
            </a:r>
            <a:endParaRPr b="1" sz="3500">
              <a:solidFill>
                <a:schemeClr val="dk2"/>
              </a:solidFill>
              <a:latin typeface="Montserrat"/>
              <a:ea typeface="Montserrat"/>
              <a:cs typeface="Montserrat"/>
              <a:sym typeface="Montserrat"/>
            </a:endParaRPr>
          </a:p>
          <a:p>
            <a:pPr indent="0" lvl="0" marL="0" rtl="0" algn="l">
              <a:spcBef>
                <a:spcPts val="0"/>
              </a:spcBef>
              <a:spcAft>
                <a:spcPts val="0"/>
              </a:spcAft>
              <a:buNone/>
            </a:pPr>
            <a:r>
              <a:rPr b="1" lang="en-GB" sz="3500">
                <a:solidFill>
                  <a:schemeClr val="dk2"/>
                </a:solidFill>
                <a:latin typeface="Montserrat"/>
                <a:ea typeface="Montserrat"/>
                <a:cs typeface="Montserrat"/>
                <a:sym typeface="Montserrat"/>
              </a:rPr>
              <a:t>Ich denke, dass +</a:t>
            </a:r>
            <a:r>
              <a:rPr b="1" i="1" lang="en-GB" sz="3500">
                <a:solidFill>
                  <a:schemeClr val="dk2"/>
                </a:solidFill>
                <a:latin typeface="Montserrat"/>
                <a:ea typeface="Montserrat"/>
                <a:cs typeface="Montserrat"/>
                <a:sym typeface="Montserrat"/>
              </a:rPr>
              <a:t> verb to END of clause</a:t>
            </a:r>
            <a:endParaRPr b="1" i="1" sz="3500">
              <a:solidFill>
                <a:schemeClr val="dk2"/>
              </a:solidFill>
              <a:latin typeface="Montserrat"/>
              <a:ea typeface="Montserrat"/>
              <a:cs typeface="Montserrat"/>
              <a:sym typeface="Montserrat"/>
            </a:endParaRPr>
          </a:p>
          <a:p>
            <a:pPr indent="0" lvl="0" marL="0" rtl="0" algn="l">
              <a:spcBef>
                <a:spcPts val="0"/>
              </a:spcBef>
              <a:spcAft>
                <a:spcPts val="0"/>
              </a:spcAft>
              <a:buNone/>
            </a:pPr>
            <a:r>
              <a:rPr b="1" lang="en-GB" sz="3500">
                <a:solidFill>
                  <a:schemeClr val="dk2"/>
                </a:solidFill>
                <a:latin typeface="Montserrat"/>
                <a:ea typeface="Montserrat"/>
                <a:cs typeface="Montserrat"/>
                <a:sym typeface="Montserrat"/>
              </a:rPr>
              <a:t>ich finde das + </a:t>
            </a:r>
            <a:r>
              <a:rPr b="1" i="1" lang="en-GB" sz="3500">
                <a:solidFill>
                  <a:schemeClr val="dk2"/>
                </a:solidFill>
                <a:latin typeface="Montserrat"/>
                <a:ea typeface="Montserrat"/>
                <a:cs typeface="Montserrat"/>
                <a:sym typeface="Montserrat"/>
              </a:rPr>
              <a:t>adjective</a:t>
            </a:r>
            <a:endParaRPr b="1" i="1" sz="35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b="1" sz="3500">
              <a:solidFill>
                <a:schemeClr val="dk2"/>
              </a:solidFill>
              <a:latin typeface="Montserrat"/>
              <a:ea typeface="Montserrat"/>
              <a:cs typeface="Montserrat"/>
              <a:sym typeface="Montserrat"/>
            </a:endParaRPr>
          </a:p>
        </p:txBody>
      </p:sp>
      <p:pic>
        <p:nvPicPr>
          <p:cNvPr id="151" name="Google Shape;151;p21"/>
          <p:cNvPicPr preferRelativeResize="0"/>
          <p:nvPr/>
        </p:nvPicPr>
        <p:blipFill>
          <a:blip r:embed="rId3">
            <a:alphaModFix/>
          </a:blip>
          <a:stretch>
            <a:fillRect/>
          </a:stretch>
        </p:blipFill>
        <p:spPr>
          <a:xfrm>
            <a:off x="929175" y="749275"/>
            <a:ext cx="600825" cy="4012399"/>
          </a:xfrm>
          <a:prstGeom prst="rect">
            <a:avLst/>
          </a:prstGeom>
          <a:noFill/>
          <a:ln>
            <a:noFill/>
          </a:ln>
        </p:spPr>
      </p:pic>
      <p:pic>
        <p:nvPicPr>
          <p:cNvPr id="152" name="Google Shape;152;p21"/>
          <p:cNvPicPr preferRelativeResize="0"/>
          <p:nvPr/>
        </p:nvPicPr>
        <p:blipFill>
          <a:blip r:embed="rId3">
            <a:alphaModFix/>
          </a:blip>
          <a:stretch>
            <a:fillRect/>
          </a:stretch>
        </p:blipFill>
        <p:spPr>
          <a:xfrm>
            <a:off x="929175" y="5397475"/>
            <a:ext cx="600825" cy="4012399"/>
          </a:xfrm>
          <a:prstGeom prst="rect">
            <a:avLst/>
          </a:prstGeom>
          <a:noFill/>
          <a:ln>
            <a:noFill/>
          </a:ln>
        </p:spPr>
      </p:pic>
      <p:sp>
        <p:nvSpPr>
          <p:cNvPr id="153" name="Google Shape;153;p21"/>
          <p:cNvSpPr txBox="1"/>
          <p:nvPr/>
        </p:nvSpPr>
        <p:spPr>
          <a:xfrm>
            <a:off x="4685775" y="5083450"/>
            <a:ext cx="12903300" cy="2311800"/>
          </a:xfrm>
          <a:prstGeom prst="rect">
            <a:avLst/>
          </a:prstGeom>
          <a:solidFill>
            <a:srgbClr val="D9D9D9"/>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3500">
                <a:solidFill>
                  <a:schemeClr val="dk2"/>
                </a:solidFill>
                <a:latin typeface="Montserrat"/>
                <a:ea typeface="Montserrat"/>
                <a:cs typeface="Montserrat"/>
                <a:sym typeface="Montserrat"/>
              </a:rPr>
              <a:t>Ich mag __________(see lessons 7-10) weil_____</a:t>
            </a:r>
            <a:endParaRPr sz="3500">
              <a:solidFill>
                <a:schemeClr val="dk2"/>
              </a:solidFill>
              <a:latin typeface="Montserrat"/>
              <a:ea typeface="Montserrat"/>
              <a:cs typeface="Montserrat"/>
              <a:sym typeface="Montserrat"/>
            </a:endParaRPr>
          </a:p>
          <a:p>
            <a:pPr indent="0" lvl="0" marL="0" rtl="0" algn="l">
              <a:spcBef>
                <a:spcPts val="0"/>
              </a:spcBef>
              <a:spcAft>
                <a:spcPts val="0"/>
              </a:spcAft>
              <a:buNone/>
            </a:pPr>
            <a:r>
              <a:rPr b="1" lang="en-GB" sz="3500">
                <a:solidFill>
                  <a:schemeClr val="dk2"/>
                </a:solidFill>
                <a:latin typeface="Montserrat"/>
                <a:ea typeface="Montserrat"/>
                <a:cs typeface="Montserrat"/>
                <a:sym typeface="Montserrat"/>
              </a:rPr>
              <a:t>gern </a:t>
            </a:r>
            <a:r>
              <a:rPr b="1" i="1" lang="en-GB" sz="3500">
                <a:solidFill>
                  <a:schemeClr val="dk2"/>
                </a:solidFill>
                <a:latin typeface="Montserrat"/>
                <a:ea typeface="Montserrat"/>
                <a:cs typeface="Montserrat"/>
                <a:sym typeface="Montserrat"/>
              </a:rPr>
              <a:t>is an adverb</a:t>
            </a:r>
            <a:r>
              <a:rPr b="1" lang="en-GB" sz="3500">
                <a:solidFill>
                  <a:schemeClr val="dk2"/>
                </a:solidFill>
                <a:latin typeface="Montserrat"/>
                <a:ea typeface="Montserrat"/>
                <a:cs typeface="Montserrat"/>
                <a:sym typeface="Montserrat"/>
              </a:rPr>
              <a:t> mag </a:t>
            </a:r>
            <a:r>
              <a:rPr b="1" i="1" lang="en-GB" sz="3500">
                <a:solidFill>
                  <a:schemeClr val="dk2"/>
                </a:solidFill>
                <a:latin typeface="Montserrat"/>
                <a:ea typeface="Montserrat"/>
                <a:cs typeface="Montserrat"/>
                <a:sym typeface="Montserrat"/>
              </a:rPr>
              <a:t>is a verb</a:t>
            </a:r>
            <a:endParaRPr b="1" i="1" sz="3500">
              <a:solidFill>
                <a:schemeClr val="dk2"/>
              </a:solidFill>
              <a:latin typeface="Montserrat"/>
              <a:ea typeface="Montserrat"/>
              <a:cs typeface="Montserrat"/>
              <a:sym typeface="Montserrat"/>
            </a:endParaRPr>
          </a:p>
          <a:p>
            <a:pPr indent="0" lvl="0" marL="0" rtl="0" algn="l">
              <a:spcBef>
                <a:spcPts val="0"/>
              </a:spcBef>
              <a:spcAft>
                <a:spcPts val="0"/>
              </a:spcAft>
              <a:buNone/>
            </a:pPr>
            <a:r>
              <a:rPr b="1" i="1" lang="en-GB" sz="3500">
                <a:solidFill>
                  <a:schemeClr val="dk2"/>
                </a:solidFill>
                <a:latin typeface="Montserrat"/>
                <a:ea typeface="Montserrat"/>
                <a:cs typeface="Montserrat"/>
                <a:sym typeface="Montserrat"/>
              </a:rPr>
              <a:t>Time Manner Place</a:t>
            </a:r>
            <a:endParaRPr b="1" i="1" sz="3500">
              <a:solidFill>
                <a:schemeClr val="dk2"/>
              </a:solidFill>
              <a:latin typeface="Montserrat"/>
              <a:ea typeface="Montserrat"/>
              <a:cs typeface="Montserrat"/>
              <a:sym typeface="Montserrat"/>
            </a:endParaRPr>
          </a:p>
          <a:p>
            <a:pPr indent="0" lvl="0" marL="0" rtl="0" algn="l">
              <a:spcBef>
                <a:spcPts val="0"/>
              </a:spcBef>
              <a:spcAft>
                <a:spcPts val="0"/>
              </a:spcAft>
              <a:buNone/>
            </a:pPr>
            <a:r>
              <a:rPr b="1" i="1" lang="en-GB" sz="3500">
                <a:solidFill>
                  <a:schemeClr val="dk2"/>
                </a:solidFill>
                <a:latin typeface="Montserrat"/>
                <a:ea typeface="Montserrat"/>
                <a:cs typeface="Montserrat"/>
                <a:sym typeface="Montserrat"/>
              </a:rPr>
              <a:t>am besten                auch</a:t>
            </a:r>
            <a:endParaRPr b="1" i="1" sz="3500">
              <a:solidFill>
                <a:schemeClr val="dk2"/>
              </a:solidFill>
              <a:latin typeface="Montserrat"/>
              <a:ea typeface="Montserrat"/>
              <a:cs typeface="Montserrat"/>
              <a:sym typeface="Montserrat"/>
            </a:endParaRPr>
          </a:p>
        </p:txBody>
      </p:sp>
      <p:sp>
        <p:nvSpPr>
          <p:cNvPr id="154" name="Google Shape;154;p21"/>
          <p:cNvSpPr txBox="1"/>
          <p:nvPr/>
        </p:nvSpPr>
        <p:spPr>
          <a:xfrm>
            <a:off x="1985100" y="7524750"/>
            <a:ext cx="16211700" cy="140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GB" sz="2800">
                <a:latin typeface="Montserrat"/>
                <a:ea typeface="Montserrat"/>
                <a:cs typeface="Montserrat"/>
                <a:sym typeface="Montserrat"/>
              </a:rPr>
              <a:t>Remember, it is only around 90 words for the whole task. So you only need around 25 words per bullet point. If you write too much, you are at increasing risk of making mistakes which could impede communication and lose you marks!</a:t>
            </a:r>
            <a:endParaRPr i="1" sz="2800">
              <a:latin typeface="Montserrat"/>
              <a:ea typeface="Montserrat"/>
              <a:cs typeface="Montserrat"/>
              <a:sym typeface="Montserra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2"/>
          <p:cNvSpPr txBox="1"/>
          <p:nvPr/>
        </p:nvSpPr>
        <p:spPr>
          <a:xfrm>
            <a:off x="616325" y="737650"/>
            <a:ext cx="16753500" cy="1111200"/>
          </a:xfrm>
          <a:prstGeom prst="rect">
            <a:avLst/>
          </a:prstGeom>
          <a:solidFill>
            <a:srgbClr val="D9D9D9"/>
          </a:solid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4400">
                <a:solidFill>
                  <a:schemeClr val="dk2"/>
                </a:solidFill>
                <a:latin typeface="Montserrat SemiBold"/>
                <a:ea typeface="Montserrat SemiBold"/>
                <a:cs typeface="Montserrat SemiBold"/>
                <a:sym typeface="Montserrat SemiBold"/>
              </a:rPr>
              <a:t>Review </a:t>
            </a:r>
            <a:endParaRPr sz="4400">
              <a:solidFill>
                <a:schemeClr val="dk2"/>
              </a:solidFill>
              <a:latin typeface="Montserrat SemiBold"/>
              <a:ea typeface="Montserrat SemiBold"/>
              <a:cs typeface="Montserrat SemiBold"/>
              <a:sym typeface="Montserrat SemiBold"/>
            </a:endParaRPr>
          </a:p>
        </p:txBody>
      </p:sp>
      <p:sp>
        <p:nvSpPr>
          <p:cNvPr id="160" name="Google Shape;160;p22"/>
          <p:cNvSpPr txBox="1"/>
          <p:nvPr/>
        </p:nvSpPr>
        <p:spPr>
          <a:xfrm>
            <a:off x="616325" y="3510800"/>
            <a:ext cx="15818400" cy="5690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3500">
                <a:solidFill>
                  <a:schemeClr val="dk2"/>
                </a:solidFill>
                <a:latin typeface="Montserrat"/>
                <a:ea typeface="Montserrat"/>
                <a:cs typeface="Montserrat"/>
                <a:sym typeface="Montserrat"/>
              </a:rPr>
              <a:t>Accuracy:</a:t>
            </a:r>
            <a:br>
              <a:rPr b="1" lang="en-GB" sz="3500">
                <a:solidFill>
                  <a:schemeClr val="dk2"/>
                </a:solidFill>
                <a:latin typeface="Montserrat"/>
                <a:ea typeface="Montserrat"/>
                <a:cs typeface="Montserrat"/>
                <a:sym typeface="Montserrat"/>
              </a:rPr>
            </a:br>
            <a:br>
              <a:rPr lang="en-GB" sz="3500">
                <a:solidFill>
                  <a:schemeClr val="dk2"/>
                </a:solidFill>
                <a:latin typeface="Montserrat"/>
                <a:ea typeface="Montserrat"/>
                <a:cs typeface="Montserrat"/>
                <a:sym typeface="Montserrat"/>
              </a:rPr>
            </a:br>
            <a:r>
              <a:rPr lang="en-GB" sz="3500">
                <a:solidFill>
                  <a:schemeClr val="dk2"/>
                </a:solidFill>
                <a:latin typeface="Montserrat"/>
                <a:ea typeface="Montserrat"/>
                <a:cs typeface="Montserrat"/>
                <a:sym typeface="Montserrat"/>
              </a:rPr>
              <a:t>Normalerweise </a:t>
            </a:r>
            <a:r>
              <a:rPr b="1" lang="en-GB" sz="3500">
                <a:solidFill>
                  <a:schemeClr val="dk2"/>
                </a:solidFill>
                <a:latin typeface="Montserrat"/>
                <a:ea typeface="Montserrat"/>
                <a:cs typeface="Montserrat"/>
                <a:sym typeface="Montserrat"/>
              </a:rPr>
              <a:t>fahre </a:t>
            </a:r>
            <a:r>
              <a:rPr lang="en-GB" sz="3500">
                <a:solidFill>
                  <a:schemeClr val="dk2"/>
                </a:solidFill>
                <a:latin typeface="Montserrat"/>
                <a:ea typeface="Montserrat"/>
                <a:cs typeface="Montserrat"/>
                <a:sym typeface="Montserrat"/>
              </a:rPr>
              <a:t>ich …… - Remember you need to invert</a:t>
            </a:r>
            <a:endParaRPr sz="3500">
              <a:solidFill>
                <a:schemeClr val="dk2"/>
              </a:solidFill>
              <a:latin typeface="Montserrat"/>
              <a:ea typeface="Montserrat"/>
              <a:cs typeface="Montserrat"/>
              <a:sym typeface="Montserrat"/>
            </a:endParaRPr>
          </a:p>
          <a:p>
            <a:pPr indent="0" lvl="0" marL="0" rtl="0" algn="l">
              <a:spcBef>
                <a:spcPts val="0"/>
              </a:spcBef>
              <a:spcAft>
                <a:spcPts val="0"/>
              </a:spcAft>
              <a:buNone/>
            </a:pPr>
            <a:r>
              <a:rPr lang="en-GB" sz="3500">
                <a:solidFill>
                  <a:schemeClr val="dk2"/>
                </a:solidFill>
                <a:latin typeface="Montserrat"/>
                <a:ea typeface="Montserrat"/>
                <a:cs typeface="Montserrat"/>
                <a:sym typeface="Montserrat"/>
              </a:rPr>
              <a:t>In or nach? </a:t>
            </a:r>
            <a:endParaRPr b="1" sz="35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b="1" sz="3500">
              <a:solidFill>
                <a:schemeClr val="dk2"/>
              </a:solidFill>
              <a:latin typeface="Montserrat"/>
              <a:ea typeface="Montserrat"/>
              <a:cs typeface="Montserrat"/>
              <a:sym typeface="Montserrat"/>
            </a:endParaRPr>
          </a:p>
          <a:p>
            <a:pPr indent="0" lvl="0" marL="0" rtl="0" algn="l">
              <a:spcBef>
                <a:spcPts val="0"/>
              </a:spcBef>
              <a:spcAft>
                <a:spcPts val="0"/>
              </a:spcAft>
              <a:buNone/>
            </a:pPr>
            <a:r>
              <a:rPr b="1" lang="en-GB" sz="3500">
                <a:solidFill>
                  <a:schemeClr val="dk2"/>
                </a:solidFill>
                <a:latin typeface="Montserrat"/>
                <a:ea typeface="Montserrat"/>
                <a:cs typeface="Montserrat"/>
                <a:sym typeface="Montserrat"/>
              </a:rPr>
              <a:t>Content: </a:t>
            </a:r>
            <a:endParaRPr b="1" sz="35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b="1" sz="3500">
              <a:solidFill>
                <a:schemeClr val="dk2"/>
              </a:solidFill>
              <a:latin typeface="Montserrat"/>
              <a:ea typeface="Montserrat"/>
              <a:cs typeface="Montserrat"/>
              <a:sym typeface="Montserrat"/>
            </a:endParaRPr>
          </a:p>
          <a:p>
            <a:pPr indent="0" lvl="0" marL="0" rtl="0" algn="l">
              <a:spcBef>
                <a:spcPts val="0"/>
              </a:spcBef>
              <a:spcAft>
                <a:spcPts val="0"/>
              </a:spcAft>
              <a:buNone/>
            </a:pPr>
            <a:r>
              <a:rPr lang="en-GB" sz="3500">
                <a:solidFill>
                  <a:schemeClr val="dk2"/>
                </a:solidFill>
                <a:latin typeface="Montserrat"/>
                <a:ea typeface="Montserrat"/>
                <a:cs typeface="Montserrat"/>
                <a:sym typeface="Montserrat"/>
              </a:rPr>
              <a:t>Up to 4 activities in present tense - no more. Then did you give an opinion about one of the activities and justify it?</a:t>
            </a:r>
            <a:endParaRPr b="1" sz="35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sz="35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b="1" sz="3500">
              <a:solidFill>
                <a:schemeClr val="dk2"/>
              </a:solidFill>
              <a:latin typeface="Montserrat"/>
              <a:ea typeface="Montserrat"/>
              <a:cs typeface="Montserrat"/>
              <a:sym typeface="Montserrat"/>
            </a:endParaRPr>
          </a:p>
        </p:txBody>
      </p:sp>
      <p:sp>
        <p:nvSpPr>
          <p:cNvPr id="161" name="Google Shape;161;p22"/>
          <p:cNvSpPr txBox="1"/>
          <p:nvPr/>
        </p:nvSpPr>
        <p:spPr>
          <a:xfrm>
            <a:off x="616325" y="2520200"/>
            <a:ext cx="15595800" cy="1111200"/>
          </a:xfrm>
          <a:prstGeom prst="rect">
            <a:avLst/>
          </a:prstGeom>
          <a:noFill/>
          <a:ln>
            <a:noFill/>
          </a:ln>
        </p:spPr>
        <p:txBody>
          <a:bodyPr anchorCtr="0" anchor="t" bIns="91425" lIns="91425" spcFirstLastPara="1" rIns="91425" wrap="square" tIns="91425">
            <a:noAutofit/>
          </a:bodyPr>
          <a:lstStyle/>
          <a:p>
            <a:pPr indent="-450850" lvl="0" marL="457200" rtl="0" algn="l">
              <a:lnSpc>
                <a:spcPct val="115000"/>
              </a:lnSpc>
              <a:spcBef>
                <a:spcPts val="0"/>
              </a:spcBef>
              <a:spcAft>
                <a:spcPts val="0"/>
              </a:spcAft>
              <a:buClr>
                <a:schemeClr val="dk2"/>
              </a:buClr>
              <a:buSzPts val="3500"/>
              <a:buFont typeface="Montserrat"/>
              <a:buAutoNum type="arabicPeriod"/>
            </a:pPr>
            <a:r>
              <a:rPr b="1" lang="en-GB" sz="4000">
                <a:solidFill>
                  <a:schemeClr val="dk2"/>
                </a:solidFill>
                <a:latin typeface="Montserrat"/>
                <a:ea typeface="Montserrat"/>
                <a:cs typeface="Montserrat"/>
                <a:sym typeface="Montserrat"/>
              </a:rPr>
              <a:t>Was machst du normalerweise auf Urlaub?</a:t>
            </a:r>
            <a:endParaRPr b="1" i="1" sz="3500">
              <a:solidFill>
                <a:schemeClr val="dk2"/>
              </a:solidFill>
              <a:latin typeface="Montserrat"/>
              <a:ea typeface="Montserrat"/>
              <a:cs typeface="Montserrat"/>
              <a:sym typeface="Montserrat"/>
            </a:endParaRPr>
          </a:p>
          <a:p>
            <a:pPr indent="0" lvl="0" marL="0" rtl="0" algn="l">
              <a:lnSpc>
                <a:spcPct val="115000"/>
              </a:lnSpc>
              <a:spcBef>
                <a:spcPts val="2000"/>
              </a:spcBef>
              <a:spcAft>
                <a:spcPts val="2000"/>
              </a:spcAft>
              <a:buNone/>
            </a:pPr>
            <a:r>
              <a:t/>
            </a:r>
            <a:endParaRPr b="1" sz="4000">
              <a:solidFill>
                <a:schemeClr val="dk2"/>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