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0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Enlargement by a negative scale factor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Lesson 4 of 8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</a:rPr>
              <a:t>Downloadable Resource</a:t>
            </a:r>
            <a:endParaRPr b="0"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170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1623356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What’s the same and what’s different?</a:t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5569" y="2406378"/>
            <a:ext cx="12556762" cy="6380826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5569" y="2406378"/>
            <a:ext cx="12556762" cy="6380826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9467850" y="2037523"/>
            <a:ext cx="8226000" cy="6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rabi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 down the diagram to the left. Enlarge the shape by:</a:t>
            </a:r>
            <a:endParaRPr/>
          </a:p>
          <a:p>
            <a:pPr indent="-514350" lvl="2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 factor -1 from (6,4)</a:t>
            </a:r>
            <a:endParaRPr/>
          </a:p>
          <a:p>
            <a:pPr indent="-514350" lvl="2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 factor -1 from  (7, 4)</a:t>
            </a:r>
            <a:endParaRPr/>
          </a:p>
          <a:p>
            <a:pPr indent="-514350" lvl="2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 factor -1 from (4, 4)</a:t>
            </a:r>
            <a:endParaRPr/>
          </a:p>
          <a:p>
            <a:pPr indent="-514350" lvl="2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 factor -1 from (4, 2)</a:t>
            </a:r>
            <a:endParaRPr/>
          </a:p>
          <a:p>
            <a:pPr indent="-514350" lvl="2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Scale factor -2 from (5, 3)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50" y="1848176"/>
            <a:ext cx="7954545" cy="6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41" y="21624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 startAt="2"/>
            </a:pPr>
            <a:r>
              <a:rPr lang="en-GB" sz="3500"/>
              <a:t>Draw a set of axes like the ones below. Copy A and P.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    Enlarge A with centre P and:</a:t>
            </a:r>
            <a:endParaRPr/>
          </a:p>
          <a:p>
            <a:pPr indent="-514350" lvl="1" marL="9715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LcPeriod"/>
            </a:pPr>
            <a:r>
              <a:rPr lang="en-GB" sz="3500"/>
              <a:t>Scale factor -2</a:t>
            </a:r>
            <a:endParaRPr/>
          </a:p>
          <a:p>
            <a:pPr indent="-514350" lvl="1" marL="9715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LcPeriod"/>
            </a:pPr>
            <a:r>
              <a:rPr lang="en-GB" sz="3500"/>
              <a:t>Scale factor -1.5</a:t>
            </a:r>
            <a:endParaRPr/>
          </a:p>
          <a:p>
            <a:pPr indent="-514350" lvl="1" marL="9715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LcPeriod"/>
            </a:pPr>
            <a:r>
              <a:rPr lang="en-GB" sz="3500"/>
              <a:t>Scale factor -0.5</a:t>
            </a:r>
            <a:endParaRPr/>
          </a:p>
          <a:p>
            <a:pPr indent="-3111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sz="3500"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1970" y="3339633"/>
            <a:ext cx="9630995" cy="4894073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917941" y="1852792"/>
            <a:ext cx="8514817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Zaki is going to enlarge the shape in the diagram about the marked point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Give an example of a scale factor he could be thinking of.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05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Can you write a similar statement for each of the following scales factors ranges?</a:t>
            </a:r>
            <a:endParaRPr sz="3500"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8470949" y="7584354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&lt;-1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936800" y="6517682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= 1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8470950" y="6517682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 &lt; Scale factor &lt; 0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4739452" y="7584354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&gt; 1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917941" y="7584354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 &lt; Scale factor &lt; 1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4739453" y="6515517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 = -1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6042973" y="2008659"/>
            <a:ext cx="1567261" cy="3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8465" y="4394476"/>
            <a:ext cx="5818457" cy="4073623"/>
          </a:xfrm>
          <a:prstGeom prst="roundRect">
            <a:avLst>
              <a:gd fmla="val 1146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9"/>
          <p:cNvSpPr/>
          <p:nvPr/>
        </p:nvSpPr>
        <p:spPr>
          <a:xfrm>
            <a:off x="10813247" y="1328529"/>
            <a:ext cx="5229727" cy="1528923"/>
          </a:xfrm>
          <a:prstGeom prst="wedgeRoundRectCallout">
            <a:avLst>
              <a:gd fmla="val 39881" name="adj1"/>
              <a:gd fmla="val 7991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will have a greater area and the same orientation as the object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917941" y="7618245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&lt;-1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955659" y="2192388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= 1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917942" y="6551573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 &lt; Scale factor &lt; 0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940243" y="5410044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&gt; 1</a:t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936800" y="3259060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 &lt; Scale factor &lt; 1</a:t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940244" y="4341207"/>
            <a:ext cx="3550025" cy="8498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Scale factor  = -1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6042973" y="2008659"/>
            <a:ext cx="1567261" cy="3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8465" y="4394476"/>
            <a:ext cx="5818457" cy="4073623"/>
          </a:xfrm>
          <a:prstGeom prst="roundRect">
            <a:avLst>
              <a:gd fmla="val 1146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0"/>
          <p:cNvSpPr/>
          <p:nvPr/>
        </p:nvSpPr>
        <p:spPr>
          <a:xfrm>
            <a:off x="10813247" y="1328529"/>
            <a:ext cx="5229727" cy="1528923"/>
          </a:xfrm>
          <a:prstGeom prst="wedgeRoundRectCallout">
            <a:avLst>
              <a:gd fmla="val 39881" name="adj1"/>
              <a:gd fmla="val 7991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will have a greater area and the same orientation as the object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350" y="6142175"/>
            <a:ext cx="1289600" cy="1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