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fba1fd27c_2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fba1fd27c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77896d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677896d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7bc2f667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7bc2f667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7c27144f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7c27144f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7c27144f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7c27144f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may wish to use these resources to support you at home.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7001b369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7001b369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subtract a two-digit number and ones with regrouping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 	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264650" y="4354125"/>
            <a:ext cx="26226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Mrs Bramble &amp; Miss Sidhu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195450" y="123550"/>
            <a:ext cx="87531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83700" y="703750"/>
            <a:ext cx="32847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Task 1   </a:t>
            </a:r>
            <a:endParaRPr b="1"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5626300" y="227075"/>
            <a:ext cx="3203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774300" y="1272050"/>
            <a:ext cx="21156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38375"/>
            <a:ext cx="8839202" cy="26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195450" y="123550"/>
            <a:ext cx="87531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83700" y="703750"/>
            <a:ext cx="32847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Task 1   </a:t>
            </a:r>
            <a:endParaRPr b="1"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5626300" y="227075"/>
            <a:ext cx="3203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774300" y="1272050"/>
            <a:ext cx="21156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5071250" y="4519450"/>
            <a:ext cx="2969100" cy="53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106" y="1238375"/>
            <a:ext cx="5813792" cy="3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2501450" y="2427425"/>
            <a:ext cx="118500" cy="12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195450" y="123550"/>
            <a:ext cx="87531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183700" y="703750"/>
            <a:ext cx="32847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Support/Example </a:t>
            </a:r>
            <a:r>
              <a:rPr b="1"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</a:t>
            </a:r>
            <a:endParaRPr b="1"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774300" y="1272050"/>
            <a:ext cx="21156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5071250" y="4519450"/>
            <a:ext cx="2969100" cy="53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14376" t="0"/>
          <a:stretch/>
        </p:blipFill>
        <p:spPr>
          <a:xfrm>
            <a:off x="458975" y="1222700"/>
            <a:ext cx="7934146" cy="319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b="0" l="0" r="15554" t="87531"/>
          <a:stretch/>
        </p:blipFill>
        <p:spPr>
          <a:xfrm>
            <a:off x="7843625" y="3179299"/>
            <a:ext cx="333025" cy="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b="26324" l="15824" r="0" t="0"/>
          <a:stretch/>
        </p:blipFill>
        <p:spPr>
          <a:xfrm>
            <a:off x="7177575" y="1438162"/>
            <a:ext cx="236450" cy="1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b="26324" l="15824" r="0" t="0"/>
          <a:stretch/>
        </p:blipFill>
        <p:spPr>
          <a:xfrm>
            <a:off x="7414025" y="1438162"/>
            <a:ext cx="236450" cy="1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 b="0" l="0" r="15554" t="87531"/>
          <a:stretch/>
        </p:blipFill>
        <p:spPr>
          <a:xfrm>
            <a:off x="7510600" y="3179299"/>
            <a:ext cx="333025" cy="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 b="0" l="0" r="15554" t="87531"/>
          <a:stretch/>
        </p:blipFill>
        <p:spPr>
          <a:xfrm>
            <a:off x="7177588" y="3179299"/>
            <a:ext cx="333025" cy="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 b="0" l="0" r="15554" t="87531"/>
          <a:stretch/>
        </p:blipFill>
        <p:spPr>
          <a:xfrm>
            <a:off x="7901825" y="3560299"/>
            <a:ext cx="333025" cy="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 b="0" l="0" r="15554" t="87531"/>
          <a:stretch/>
        </p:blipFill>
        <p:spPr>
          <a:xfrm>
            <a:off x="7698775" y="3941299"/>
            <a:ext cx="333025" cy="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b="0" l="0" r="15554" t="87531"/>
          <a:stretch/>
        </p:blipFill>
        <p:spPr>
          <a:xfrm>
            <a:off x="7177588" y="3894699"/>
            <a:ext cx="333025" cy="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4">
            <a:alphaModFix/>
          </a:blip>
          <a:srcRect b="0" l="0" r="15554" t="87531"/>
          <a:stretch/>
        </p:blipFill>
        <p:spPr>
          <a:xfrm>
            <a:off x="7225875" y="3618099"/>
            <a:ext cx="333025" cy="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4">
            <a:alphaModFix/>
          </a:blip>
          <a:srcRect b="0" l="0" r="15554" t="87531"/>
          <a:stretch/>
        </p:blipFill>
        <p:spPr>
          <a:xfrm>
            <a:off x="7510600" y="3560299"/>
            <a:ext cx="333025" cy="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 b="26324" l="15824" r="0" t="0"/>
          <a:stretch/>
        </p:blipFill>
        <p:spPr>
          <a:xfrm>
            <a:off x="7604688" y="1438162"/>
            <a:ext cx="236450" cy="1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b="0" l="0" r="15554" t="87531"/>
          <a:stretch/>
        </p:blipFill>
        <p:spPr>
          <a:xfrm>
            <a:off x="7935225" y="1438149"/>
            <a:ext cx="333025" cy="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4">
            <a:alphaModFix/>
          </a:blip>
          <a:srcRect b="0" l="24485" r="15558" t="87531"/>
          <a:stretch/>
        </p:blipFill>
        <p:spPr>
          <a:xfrm>
            <a:off x="8031800" y="1991352"/>
            <a:ext cx="236450" cy="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b="0" l="0" r="15554" t="87531"/>
          <a:stretch/>
        </p:blipFill>
        <p:spPr>
          <a:xfrm>
            <a:off x="7935225" y="1714749"/>
            <a:ext cx="333025" cy="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b="0" l="24485" r="15558" t="87531"/>
          <a:stretch/>
        </p:blipFill>
        <p:spPr>
          <a:xfrm>
            <a:off x="7891912" y="2214852"/>
            <a:ext cx="236450" cy="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 b="0" l="24485" r="15558" t="87531"/>
          <a:stretch/>
        </p:blipFill>
        <p:spPr>
          <a:xfrm>
            <a:off x="8031800" y="2214852"/>
            <a:ext cx="236450" cy="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1169275" y="4296100"/>
            <a:ext cx="366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43p - 8p = 35p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195450" y="123550"/>
            <a:ext cx="87531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183700" y="703750"/>
            <a:ext cx="32847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Support </a:t>
            </a:r>
            <a:endParaRPr b="1"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774300" y="1272050"/>
            <a:ext cx="21156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 b="26324" l="15824" r="0" t="0"/>
          <a:stretch/>
        </p:blipFill>
        <p:spPr>
          <a:xfrm>
            <a:off x="319450" y="1272044"/>
            <a:ext cx="333025" cy="1639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b="0" l="24485" r="15558" t="87531"/>
          <a:stretch/>
        </p:blipFill>
        <p:spPr>
          <a:xfrm>
            <a:off x="2845541" y="1882649"/>
            <a:ext cx="387542" cy="4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b="26324" l="15824" r="0" t="0"/>
          <a:stretch/>
        </p:blipFill>
        <p:spPr>
          <a:xfrm>
            <a:off x="652463" y="1272044"/>
            <a:ext cx="333025" cy="1639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b="26324" l="15824" r="0" t="0"/>
          <a:stretch/>
        </p:blipFill>
        <p:spPr>
          <a:xfrm>
            <a:off x="1034225" y="1272044"/>
            <a:ext cx="333025" cy="1639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 b="26324" l="15824" r="0" t="0"/>
          <a:stretch/>
        </p:blipFill>
        <p:spPr>
          <a:xfrm>
            <a:off x="1391613" y="1272044"/>
            <a:ext cx="333025" cy="1639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 b="26324" l="15824" r="0" t="0"/>
          <a:stretch/>
        </p:blipFill>
        <p:spPr>
          <a:xfrm>
            <a:off x="2463775" y="1272044"/>
            <a:ext cx="333025" cy="1639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3">
            <a:alphaModFix/>
          </a:blip>
          <a:srcRect b="26324" l="15824" r="0" t="0"/>
          <a:stretch/>
        </p:blipFill>
        <p:spPr>
          <a:xfrm>
            <a:off x="1749000" y="1272044"/>
            <a:ext cx="333025" cy="1639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 b="26324" l="15824" r="0" t="0"/>
          <a:stretch/>
        </p:blipFill>
        <p:spPr>
          <a:xfrm>
            <a:off x="2106388" y="1272044"/>
            <a:ext cx="333025" cy="1639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b="0" l="24485" r="15558" t="87531"/>
          <a:stretch/>
        </p:blipFill>
        <p:spPr>
          <a:xfrm>
            <a:off x="2821166" y="1471524"/>
            <a:ext cx="387542" cy="4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b="0" l="24485" r="15558" t="87531"/>
          <a:stretch/>
        </p:blipFill>
        <p:spPr>
          <a:xfrm>
            <a:off x="2821166" y="2239299"/>
            <a:ext cx="387542" cy="4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3">
            <a:alphaModFix/>
          </a:blip>
          <a:srcRect b="0" l="24485" r="15558" t="87531"/>
          <a:stretch/>
        </p:blipFill>
        <p:spPr>
          <a:xfrm>
            <a:off x="2821166" y="2587049"/>
            <a:ext cx="387542" cy="4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b="0" l="24485" r="15558" t="87531"/>
          <a:stretch/>
        </p:blipFill>
        <p:spPr>
          <a:xfrm>
            <a:off x="3233066" y="1471524"/>
            <a:ext cx="387542" cy="4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 b="0" l="24485" r="15558" t="87531"/>
          <a:stretch/>
        </p:blipFill>
        <p:spPr>
          <a:xfrm>
            <a:off x="3233066" y="1865174"/>
            <a:ext cx="387542" cy="4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 b="0" l="24485" r="15558" t="87531"/>
          <a:stretch/>
        </p:blipFill>
        <p:spPr>
          <a:xfrm>
            <a:off x="3178541" y="2239299"/>
            <a:ext cx="387542" cy="4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3">
            <a:alphaModFix/>
          </a:blip>
          <a:srcRect b="0" l="24485" r="15558" t="87531"/>
          <a:stretch/>
        </p:blipFill>
        <p:spPr>
          <a:xfrm>
            <a:off x="3178541" y="2587049"/>
            <a:ext cx="387542" cy="4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 b="0" l="24485" r="15558" t="87531"/>
          <a:stretch/>
        </p:blipFill>
        <p:spPr>
          <a:xfrm>
            <a:off x="3590466" y="1471524"/>
            <a:ext cx="387542" cy="4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3">
            <a:alphaModFix/>
          </a:blip>
          <a:srcRect b="0" l="24485" r="15558" t="87531"/>
          <a:stretch/>
        </p:blipFill>
        <p:spPr>
          <a:xfrm>
            <a:off x="3590466" y="1785999"/>
            <a:ext cx="387542" cy="4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 b="0" l="24485" r="15558" t="87531"/>
          <a:stretch/>
        </p:blipFill>
        <p:spPr>
          <a:xfrm>
            <a:off x="3590466" y="2133749"/>
            <a:ext cx="387542" cy="4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3">
            <a:alphaModFix/>
          </a:blip>
          <a:srcRect b="0" l="24485" r="15558" t="87531"/>
          <a:stretch/>
        </p:blipFill>
        <p:spPr>
          <a:xfrm>
            <a:off x="3590466" y="2587049"/>
            <a:ext cx="387542" cy="4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74" y="3166362"/>
            <a:ext cx="8688050" cy="147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19"/>
          <p:cNvSpPr txBox="1"/>
          <p:nvPr>
            <p:ph type="title"/>
          </p:nvPr>
        </p:nvSpPr>
        <p:spPr>
          <a:xfrm>
            <a:off x="195450" y="123550"/>
            <a:ext cx="87531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Answers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183700" y="703750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Task 1   </a:t>
            </a:r>
            <a:endParaRPr b="1"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5626300" y="227075"/>
            <a:ext cx="3203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0775"/>
            <a:ext cx="8839201" cy="2748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