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font" Target="fonts/MontserratSemiBold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bf47b5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bf47b5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" type="subTitle"/>
          </p:nvPr>
        </p:nvSpPr>
        <p:spPr>
          <a:xfrm>
            <a:off x="917950" y="2391300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Column method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4"/>
          <p:cNvSpPr txBox="1"/>
          <p:nvPr>
            <p:ph idx="5" type="body"/>
          </p:nvPr>
        </p:nvSpPr>
        <p:spPr>
          <a:xfrm>
            <a:off x="917950" y="3298200"/>
            <a:ext cx="77664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For each bar model, write the subtraction equation it represents. Estimate your answer then use column subtraction to calculate the missing part.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5"/>
                </a:solidFill>
              </a:rPr>
              <a:t>Challenge</a:t>
            </a:r>
            <a:r>
              <a:rPr lang="en-GB" sz="3500"/>
              <a:t>: Can you work out which columns regrouping will occur in?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20000" y="2391300"/>
            <a:ext cx="8958625" cy="622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