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2" name="Google Shape;52;p9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Extraction of Aluminium</a:t>
            </a:r>
            <a:endParaRPr b="0" i="0" sz="6000" u="none" cap="none" strike="noStrike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Combined Science - Chemistry - Key Stage 4</a:t>
            </a:r>
            <a:endParaRPr b="0" i="0" sz="36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 Campbell</a:t>
            </a:r>
            <a:endParaRPr b="0" i="0" sz="2800" u="none" cap="none" strike="noStrike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15600" l="1960" r="-1959" t="2074"/>
          <a:stretch/>
        </p:blipFill>
        <p:spPr>
          <a:xfrm>
            <a:off x="1754300" y="0"/>
            <a:ext cx="15615652" cy="908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13604275" y="8478700"/>
            <a:ext cx="36543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Source: Oak</a:t>
            </a:r>
            <a:endParaRPr b="0" i="0" sz="22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Electrolysis recap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 b="5457" l="23687" r="36192" t="21378"/>
          <a:stretch/>
        </p:blipFill>
        <p:spPr>
          <a:xfrm>
            <a:off x="5268550" y="3305500"/>
            <a:ext cx="5718000" cy="58650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883550" y="1785850"/>
            <a:ext cx="164865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Electrolysis is the use of ________________ to ____________________ a compound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235975" y="4205650"/>
            <a:ext cx="4525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 attracts _______ ions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1473700" y="6488325"/>
            <a:ext cx="6368700" cy="23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 has to be ___________ or __________ so the _________ can move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4370975" y="4730600"/>
            <a:ext cx="2247900" cy="48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9678400" y="4824250"/>
            <a:ext cx="2107500" cy="452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10064950" y="7286925"/>
            <a:ext cx="1268100" cy="452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2190100" y="4358050"/>
            <a:ext cx="41931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 attracts _______ ions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224750" y="4052600"/>
            <a:ext cx="26166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041075" y="4671850"/>
            <a:ext cx="26166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1703325" y="6275500"/>
            <a:ext cx="26166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1619975" y="6930250"/>
            <a:ext cx="26166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4753450" y="6954550"/>
            <a:ext cx="26166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2828250" y="7511025"/>
            <a:ext cx="26166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10661825" y="8586275"/>
            <a:ext cx="30438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Source Mr Campbell</a:t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917950" y="2073050"/>
            <a:ext cx="16452001" cy="6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Explain why can aluminium not be extracted from aluminium oxide by heating with carbon.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Identify what is formed at the anode and the cathode during the electrolysis of aluminium oxide.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Explain why cryolite is used to dissolve the aluminium oxide during electrolysis.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Explain why the anode needs replacing during the electrolysis of aluminium oxide.</a:t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917950" y="2073050"/>
            <a:ext cx="16452001" cy="6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Aluminium is more reactive than carbon. So carbon can not displaces the aluminium from aluminium oxide.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Cathode = aluminium                Anode = oxygen 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Cryolite lowers the melting point of the aluminium oxide reducing the energy costs of the electrolysis.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The oxygen produced at the anode reacts with the carbon in the (graphite) electrode forming carbon dioxide.</a:t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answers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