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5fe35a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5fe35a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 everyone!</a:t>
            </a:r>
            <a:r>
              <a:rPr lang="en-GB" sz="1600">
                <a:solidFill>
                  <a:srgbClr val="5656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this lesson you will be counting and comparing numbers within 100 using a number line. You will be using the vocabulary, greater and less to decide which number has the greatest or lesser value.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ba1fd27c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ba1fd27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today’s independent task.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3a8cbeb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53a8cbeb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today’s independent task.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3ef55a6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3ef55a6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3a8cbeb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3a8cbeb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compare numbers within 100 using a number line.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264650" y="4354125"/>
            <a:ext cx="26226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&amp; Miss Sidhu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46" y="1238375"/>
            <a:ext cx="7622095" cy="36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195450" y="123550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751" y="1306675"/>
            <a:ext cx="6804500" cy="36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114000" y="111925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Answers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46" y="1238375"/>
            <a:ext cx="7622095" cy="3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910775" y="2896225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55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410000" y="2896225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058650" y="2876238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377025" y="3281325"/>
            <a:ext cx="30402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Alan has the most bricks.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312100" y="3674075"/>
            <a:ext cx="2816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Bert has the fewest bricks.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83700" y="703750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Task  </a:t>
            </a:r>
            <a:endParaRPr b="1"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14000" y="111925"/>
            <a:ext cx="8753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Answers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751" y="1306675"/>
            <a:ext cx="6804500" cy="360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295350" y="2463600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484725" y="2463600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746200" y="2463600"/>
            <a:ext cx="456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52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377" y="3932350"/>
            <a:ext cx="373420" cy="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377" y="4256950"/>
            <a:ext cx="373420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