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a6a08c34_0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a6a08c3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372025" y="163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 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183675" y="24517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Counting sets within 10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4821863" y="373800"/>
            <a:ext cx="35865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Represent the things you count in the big picture on the tens frame.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381050" y="4276075"/>
            <a:ext cx="2813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74975" y="1725450"/>
            <a:ext cx="3211200" cy="17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75" y="964525"/>
            <a:ext cx="4779560" cy="331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