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</p:sldIdLst>
  <p:sldSz cy="5143500" cx="9144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Medium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cb9ed7e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cb9ed7e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cb633590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8cb63359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t/>
            </a:r>
            <a:endParaRPr sz="1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>
                <a:solidFill>
                  <a:schemeClr val="dk2"/>
                </a:solidFill>
              </a:rPr>
              <a:t>Reading the time on the clock to the nearest five minutes</a:t>
            </a:r>
            <a:r>
              <a:rPr lang="en-GB" sz="2800">
                <a:solidFill>
                  <a:schemeClr val="dk2"/>
                </a:solidFill>
              </a:rPr>
              <a:t> 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Sabzvari 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344228" y="3594994"/>
            <a:ext cx="5400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15"/>
          <p:cNvSpPr/>
          <p:nvPr/>
        </p:nvSpPr>
        <p:spPr>
          <a:xfrm>
            <a:off x="961745" y="259341"/>
            <a:ext cx="75078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GB" sz="3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r>
              <a:rPr b="1" lang="en-GB" sz="3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1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2310225" y="920250"/>
            <a:ext cx="2738700" cy="35319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Here are six clocks showing times in the afternoon.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Put them in order from earliest to latest.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578438" y="4285434"/>
            <a:ext cx="22500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 rotWithShape="1">
          <a:blip r:embed="rId3">
            <a:alphaModFix/>
          </a:blip>
          <a:srcRect b="14879" l="0" r="24351" t="0"/>
          <a:stretch/>
        </p:blipFill>
        <p:spPr>
          <a:xfrm>
            <a:off x="317550" y="337538"/>
            <a:ext cx="544688" cy="504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1219" y="444509"/>
            <a:ext cx="3270106" cy="3994732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