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ab1dad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ab1dad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ab1dad8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ab1dad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ab1dad8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ab1dad8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f73c4dc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f73c4dc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9000" y="1537350"/>
            <a:ext cx="8226000" cy="20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Coordinates and shapes: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Describe coordinate positions on a grid.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Year 6</a:t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Miss Parsons 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</a:t>
            </a:r>
            <a:r>
              <a:rPr lang="en-GB"/>
              <a:t>1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525" y="898325"/>
            <a:ext cx="5476970" cy="39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409650" y="1001400"/>
            <a:ext cx="27006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Write the coordinates of each point.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696" y="976350"/>
            <a:ext cx="5387706" cy="39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381150" y="1004650"/>
            <a:ext cx="2937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A, B, C and D are the vertices of a rectangle.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What are the coordinates of point D? 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900" y="834850"/>
            <a:ext cx="5257550" cy="387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381150" y="1004650"/>
            <a:ext cx="2937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A, B, C and D are the vertices of a square.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What are the coordinates of point D? 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550" y="739425"/>
            <a:ext cx="5460558" cy="39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381150" y="1004650"/>
            <a:ext cx="29370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A, B and C are the vertices of an isosceles triangle.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Point C has the same y coordinate as B.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What are the coordinates of point C? 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 flipH="1">
            <a:off x="4379450" y="1871775"/>
            <a:ext cx="523500" cy="1563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5</a:t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381150" y="1004650"/>
            <a:ext cx="29370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Here is a square on the coordinate grid.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Write the coordinates of points A and B. 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Hint: use the known x coordinates to work out the length of one side. 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550" y="802250"/>
            <a:ext cx="3710175" cy="36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