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</p:sldIdLst>
  <p:sldSz cy="10287000" cx="18288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Montserrat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MontserratMedium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MontserratMedium-italic.fntdata"/><Relationship Id="rId16" Type="http://schemas.openxmlformats.org/officeDocument/2006/relationships/font" Target="fonts/MontserratMedium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MontserratMedium-boldItalic.fntdata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59eb5dbd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c59eb5dbd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ca6c9189b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g8ca6c9189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1" type="body"/>
          </p:nvPr>
        </p:nvSpPr>
        <p:spPr>
          <a:xfrm>
            <a:off x="818300" y="1024575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RELIGIOUS EDUCATION</a:t>
            </a:r>
            <a:endParaRPr/>
          </a:p>
          <a:p>
            <a:pPr indent="0" lvl="0" marL="0" rtl="0" algn="l">
              <a:lnSpc>
                <a:spcPct val="138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b="1" sz="4400"/>
          </a:p>
          <a:p>
            <a:pPr indent="0" lvl="0" marL="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/>
              <a:t>Hajj</a:t>
            </a:r>
            <a:endParaRPr b="1" sz="4400"/>
          </a:p>
          <a:p>
            <a:pPr indent="0" lvl="0" marL="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/>
              <a:t>Lesson 4 of 13</a:t>
            </a:r>
            <a:endParaRPr b="1" sz="4400"/>
          </a:p>
          <a:p>
            <a:pPr indent="0" lvl="0" marL="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/>
              <a:t>Worksheet: A Walk Through Hajj</a:t>
            </a:r>
            <a:endParaRPr b="1" sz="4400"/>
          </a:p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/>
              <a:t>Mr Latif</a:t>
            </a:r>
            <a:endParaRPr/>
          </a:p>
        </p:txBody>
      </p:sp>
      <p:sp>
        <p:nvSpPr>
          <p:cNvPr id="81" name="Google Shape;81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7" name="Google Shape;87;p15"/>
          <p:cNvSpPr txBox="1"/>
          <p:nvPr/>
        </p:nvSpPr>
        <p:spPr>
          <a:xfrm>
            <a:off x="3140100" y="148150"/>
            <a:ext cx="12007800" cy="74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walk Through Hajj - The Muslim Pilgrimage to Makkah</a:t>
            </a:r>
            <a:endParaRPr sz="3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8" name="Google Shape;88;p15"/>
          <p:cNvSpPr txBox="1"/>
          <p:nvPr/>
        </p:nvSpPr>
        <p:spPr>
          <a:xfrm>
            <a:off x="499550" y="925100"/>
            <a:ext cx="5439600" cy="334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AutoNum type="arabicPeriod"/>
            </a:pPr>
            <a:r>
              <a:rPr b="1"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Preparation and wearing Ihram before Hajj</a:t>
            </a:r>
            <a:endParaRPr b="1"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15"/>
          <p:cNvSpPr txBox="1"/>
          <p:nvPr/>
        </p:nvSpPr>
        <p:spPr>
          <a:xfrm>
            <a:off x="6424200" y="925100"/>
            <a:ext cx="5439600" cy="334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Day one - Tawaf</a:t>
            </a:r>
            <a:endParaRPr b="1"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12348850" y="925100"/>
            <a:ext cx="5439600" cy="334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3.  Day one - Safa and Marwah and Zamzam</a:t>
            </a:r>
            <a:endParaRPr b="1"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1" name="Google Shape;91;p15"/>
          <p:cNvSpPr txBox="1"/>
          <p:nvPr/>
        </p:nvSpPr>
        <p:spPr>
          <a:xfrm>
            <a:off x="596450" y="5055400"/>
            <a:ext cx="5439600" cy="334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Day two - Standing at Arafat</a:t>
            </a:r>
            <a:endParaRPr b="1"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2" name="Google Shape;92;p15"/>
          <p:cNvSpPr txBox="1"/>
          <p:nvPr/>
        </p:nvSpPr>
        <p:spPr>
          <a:xfrm>
            <a:off x="6521100" y="5055400"/>
            <a:ext cx="5439600" cy="334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 Day three - Stoning the Devil at Mina and Eid ul Adha</a:t>
            </a:r>
            <a:endParaRPr b="1"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5"/>
          <p:cNvSpPr txBox="1"/>
          <p:nvPr/>
        </p:nvSpPr>
        <p:spPr>
          <a:xfrm>
            <a:off x="12445750" y="5055400"/>
            <a:ext cx="5439600" cy="334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6. Cutting of hair and Farewell Tawaf</a:t>
            </a:r>
            <a:endParaRPr b="1"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