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9b8639774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9b863977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6503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>
                <a:solidFill>
                  <a:schemeClr val="dk2"/>
                </a:solidFill>
              </a:rPr>
              <a:t>Measure the 3-Figure Bearing Between 2 Points and Find a Point When Given a 3-Figure Bearing and Length</a:t>
            </a:r>
            <a:br>
              <a:rPr b="0" lang="en-GB" sz="3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endParaRPr b="0"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736738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Davies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Work out the bearing of A from B.</a:t>
            </a:r>
            <a:endParaRPr b="0" i="0" sz="5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Measure and use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Work out the bearing of C from D. </a:t>
            </a:r>
            <a:endParaRPr/>
          </a:p>
        </p:txBody>
      </p:sp>
      <p:sp>
        <p:nvSpPr>
          <p:cNvPr id="45" name="Google Shape;45;p8"/>
          <p:cNvSpPr txBox="1"/>
          <p:nvPr/>
        </p:nvSpPr>
        <p:spPr>
          <a:xfrm>
            <a:off x="1616336" y="2503119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1447562" y="2593570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47" name="Google Shape;47;p8"/>
          <p:cNvSpPr txBox="1"/>
          <p:nvPr/>
        </p:nvSpPr>
        <p:spPr>
          <a:xfrm>
            <a:off x="5939931" y="2990640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48" name="Google Shape;48;p8"/>
          <p:cNvSpPr txBox="1"/>
          <p:nvPr/>
        </p:nvSpPr>
        <p:spPr>
          <a:xfrm>
            <a:off x="7178242" y="2323453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7310623" y="2233196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5771157" y="308109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51" name="Google Shape;51;p8"/>
          <p:cNvSpPr txBox="1"/>
          <p:nvPr/>
        </p:nvSpPr>
        <p:spPr>
          <a:xfrm>
            <a:off x="2840639" y="3010009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52" name="Google Shape;52;p8"/>
          <p:cNvSpPr txBox="1"/>
          <p:nvPr/>
        </p:nvSpPr>
        <p:spPr>
          <a:xfrm>
            <a:off x="2939942" y="312401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Point F is 2 cm from E on a bearing of 098</a:t>
            </a:r>
            <a:r>
              <a:rPr b="0" i="0" lang="en-GB" sz="1600" u="none" cap="none" strike="noStrike">
                <a:solidFill>
                  <a:srgbClr val="4344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°. </a:t>
            </a: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Mark the point F.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 Point G is 3 cm from E on a bearing of 210</a:t>
            </a:r>
            <a:r>
              <a:rPr b="0" i="0" lang="en-GB" sz="1600" u="none" cap="none" strike="noStrike">
                <a:solidFill>
                  <a:srgbClr val="4344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°. </a:t>
            </a: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Mark the point G.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Measure and use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1" name="Google Shape;61;p9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boat is 30 miles from the lighthouse on a bearing of 110</a:t>
            </a:r>
            <a:r>
              <a:rPr b="0" i="0" lang="en-GB" sz="1600" u="none" cap="none" strike="noStrike">
                <a:solidFill>
                  <a:srgbClr val="4344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°.</a:t>
            </a: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Use the scale to show the position of the boat.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Font typeface="Montserrat"/>
              <a:buNone/>
            </a:pPr>
            <a:r>
              <a:t/>
            </a:r>
            <a:endParaRPr b="0" i="0" sz="7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2158302" y="1935644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2296906" y="192620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64" name="Google Shape;64;p9"/>
          <p:cNvSpPr/>
          <p:nvPr/>
        </p:nvSpPr>
        <p:spPr>
          <a:xfrm>
            <a:off x="7151648" y="1003608"/>
            <a:ext cx="1598342" cy="5649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346" l="0" r="0" t="0"/>
            </a:stretch>
          </a:blipFill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5558571" y="1696015"/>
            <a:ext cx="273155" cy="41576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 txBox="1"/>
          <p:nvPr/>
        </p:nvSpPr>
        <p:spPr>
          <a:xfrm flipH="1">
            <a:off x="5736528" y="1957895"/>
            <a:ext cx="56875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2" name="Google Shape;72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Work out the bearing of A from B.</a:t>
            </a:r>
            <a:endParaRPr b="0" i="0" sz="5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1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Measure and use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1" name="Google Shape;81;p11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2" name="Google Shape;82;p11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Work out the bearing of C from D. </a:t>
            </a:r>
            <a:endParaRPr/>
          </a:p>
        </p:txBody>
      </p:sp>
      <p:sp>
        <p:nvSpPr>
          <p:cNvPr id="83" name="Google Shape;83;p11"/>
          <p:cNvSpPr txBox="1"/>
          <p:nvPr/>
        </p:nvSpPr>
        <p:spPr>
          <a:xfrm>
            <a:off x="1616336" y="2503119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84" name="Google Shape;84;p11"/>
          <p:cNvSpPr txBox="1"/>
          <p:nvPr/>
        </p:nvSpPr>
        <p:spPr>
          <a:xfrm>
            <a:off x="2840639" y="3010009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85" name="Google Shape;85;p11"/>
          <p:cNvSpPr txBox="1"/>
          <p:nvPr/>
        </p:nvSpPr>
        <p:spPr>
          <a:xfrm>
            <a:off x="2939942" y="312401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86" name="Google Shape;86;p11"/>
          <p:cNvSpPr txBox="1"/>
          <p:nvPr/>
        </p:nvSpPr>
        <p:spPr>
          <a:xfrm>
            <a:off x="1447562" y="2593570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87" name="Google Shape;87;p11"/>
          <p:cNvSpPr txBox="1"/>
          <p:nvPr/>
        </p:nvSpPr>
        <p:spPr>
          <a:xfrm>
            <a:off x="5939931" y="2990640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88" name="Google Shape;88;p11"/>
          <p:cNvSpPr txBox="1"/>
          <p:nvPr/>
        </p:nvSpPr>
        <p:spPr>
          <a:xfrm>
            <a:off x="7178242" y="2323453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89" name="Google Shape;89;p11"/>
          <p:cNvSpPr txBox="1"/>
          <p:nvPr/>
        </p:nvSpPr>
        <p:spPr>
          <a:xfrm>
            <a:off x="7310623" y="2233196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5771157" y="308109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cxnSp>
        <p:nvCxnSpPr>
          <p:cNvPr id="91" name="Google Shape;91;p11"/>
          <p:cNvCxnSpPr/>
          <p:nvPr/>
        </p:nvCxnSpPr>
        <p:spPr>
          <a:xfrm rot="10800000">
            <a:off x="1759431" y="1853008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2" name="Google Shape;92;p11"/>
          <p:cNvSpPr txBox="1"/>
          <p:nvPr/>
        </p:nvSpPr>
        <p:spPr>
          <a:xfrm>
            <a:off x="1589809" y="154468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93" name="Google Shape;93;p11"/>
          <p:cNvCxnSpPr/>
          <p:nvPr/>
        </p:nvCxnSpPr>
        <p:spPr>
          <a:xfrm>
            <a:off x="1758583" y="2679196"/>
            <a:ext cx="1232694" cy="51895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11"/>
          <p:cNvSpPr txBox="1"/>
          <p:nvPr/>
        </p:nvSpPr>
        <p:spPr>
          <a:xfrm>
            <a:off x="1752355" y="2415738"/>
            <a:ext cx="10327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112°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95" name="Google Shape;95;p11"/>
          <p:cNvCxnSpPr/>
          <p:nvPr/>
        </p:nvCxnSpPr>
        <p:spPr>
          <a:xfrm rot="10800000">
            <a:off x="7323323" y="1677044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6" name="Google Shape;96;p11"/>
          <p:cNvSpPr txBox="1"/>
          <p:nvPr/>
        </p:nvSpPr>
        <p:spPr>
          <a:xfrm>
            <a:off x="7153701" y="136872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97" name="Google Shape;97;p11"/>
          <p:cNvCxnSpPr/>
          <p:nvPr/>
        </p:nvCxnSpPr>
        <p:spPr>
          <a:xfrm flipH="1">
            <a:off x="6082178" y="2503232"/>
            <a:ext cx="1240297" cy="67605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11"/>
          <p:cNvSpPr txBox="1"/>
          <p:nvPr/>
        </p:nvSpPr>
        <p:spPr>
          <a:xfrm>
            <a:off x="7180070" y="2642165"/>
            <a:ext cx="10327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242°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Point F is 2 cm from E on a bearing of 098</a:t>
            </a:r>
            <a:r>
              <a:rPr b="0" i="0" lang="en-GB" sz="1600" u="none" cap="none" strike="noStrike">
                <a:solidFill>
                  <a:srgbClr val="4344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°. </a:t>
            </a: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Mark the point F.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 Point G is 3 cm from E on a bearing of 210</a:t>
            </a:r>
            <a:r>
              <a:rPr b="0" i="0" lang="en-GB" sz="1600" u="none" cap="none" strike="noStrike">
                <a:solidFill>
                  <a:srgbClr val="4344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°. </a:t>
            </a: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Mark the point G.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2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Measure and use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2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6" name="Google Shape;106;p12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2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boat is 30 miles from the lighthouse on a bearing of 110</a:t>
            </a:r>
            <a:r>
              <a:rPr b="0" i="0" lang="en-GB" sz="1600" u="none" cap="none" strike="noStrike">
                <a:solidFill>
                  <a:srgbClr val="4344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°.</a:t>
            </a: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Use the scale to show the position of the boat.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Font typeface="Montserrat"/>
              <a:buNone/>
            </a:pPr>
            <a:r>
              <a:t/>
            </a:r>
            <a:endParaRPr b="0" i="0" sz="7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2"/>
          <p:cNvSpPr txBox="1"/>
          <p:nvPr/>
        </p:nvSpPr>
        <p:spPr>
          <a:xfrm>
            <a:off x="2158302" y="1935644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09" name="Google Shape;109;p12"/>
          <p:cNvSpPr txBox="1"/>
          <p:nvPr/>
        </p:nvSpPr>
        <p:spPr>
          <a:xfrm>
            <a:off x="2296906" y="192620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110" name="Google Shape;110;p12"/>
          <p:cNvSpPr/>
          <p:nvPr/>
        </p:nvSpPr>
        <p:spPr>
          <a:xfrm>
            <a:off x="7151648" y="1003608"/>
            <a:ext cx="1598342" cy="5649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346" l="0" r="0" t="0"/>
            </a:stretch>
          </a:blipFill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111" name="Google Shape;111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5558571" y="1696015"/>
            <a:ext cx="273155" cy="41576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2"/>
          <p:cNvSpPr txBox="1"/>
          <p:nvPr/>
        </p:nvSpPr>
        <p:spPr>
          <a:xfrm flipH="1">
            <a:off x="5736528" y="1957895"/>
            <a:ext cx="56875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cxnSp>
        <p:nvCxnSpPr>
          <p:cNvPr id="113" name="Google Shape;113;p12"/>
          <p:cNvCxnSpPr/>
          <p:nvPr/>
        </p:nvCxnSpPr>
        <p:spPr>
          <a:xfrm rot="10800000">
            <a:off x="2305455" y="1291119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4" name="Google Shape;114;p12"/>
          <p:cNvSpPr txBox="1"/>
          <p:nvPr/>
        </p:nvSpPr>
        <p:spPr>
          <a:xfrm>
            <a:off x="2135833" y="982796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12"/>
          <p:cNvSpPr txBox="1"/>
          <p:nvPr/>
        </p:nvSpPr>
        <p:spPr>
          <a:xfrm>
            <a:off x="2863377" y="183259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6" name="Google Shape;116;p12"/>
          <p:cNvSpPr txBox="1"/>
          <p:nvPr/>
        </p:nvSpPr>
        <p:spPr>
          <a:xfrm>
            <a:off x="1453907" y="2893688"/>
            <a:ext cx="101197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17" name="Google Shape;117;p12"/>
          <p:cNvCxnSpPr/>
          <p:nvPr/>
        </p:nvCxnSpPr>
        <p:spPr>
          <a:xfrm rot="10800000">
            <a:off x="2035916" y="2049009"/>
            <a:ext cx="0" cy="108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8" name="Google Shape;118;p12"/>
          <p:cNvCxnSpPr/>
          <p:nvPr/>
        </p:nvCxnSpPr>
        <p:spPr>
          <a:xfrm rot="10800000">
            <a:off x="2653402" y="1811149"/>
            <a:ext cx="0" cy="72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12"/>
          <p:cNvSpPr txBox="1"/>
          <p:nvPr/>
        </p:nvSpPr>
        <p:spPr>
          <a:xfrm>
            <a:off x="2872645" y="2039747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2"/>
          <p:cNvSpPr txBox="1"/>
          <p:nvPr/>
        </p:nvSpPr>
        <p:spPr>
          <a:xfrm>
            <a:off x="1666183" y="2938260"/>
            <a:ext cx="284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2"/>
          <p:cNvSpPr txBox="1"/>
          <p:nvPr/>
        </p:nvSpPr>
        <p:spPr>
          <a:xfrm>
            <a:off x="1302462" y="2391413"/>
            <a:ext cx="101197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cm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p12"/>
          <p:cNvSpPr txBox="1"/>
          <p:nvPr/>
        </p:nvSpPr>
        <p:spPr>
          <a:xfrm>
            <a:off x="2293151" y="2158000"/>
            <a:ext cx="1127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23" name="Google Shape;123;p12"/>
          <p:cNvCxnSpPr/>
          <p:nvPr/>
        </p:nvCxnSpPr>
        <p:spPr>
          <a:xfrm rot="10800000">
            <a:off x="5874178" y="1291243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24" name="Google Shape;124;p12"/>
          <p:cNvSpPr txBox="1"/>
          <p:nvPr/>
        </p:nvSpPr>
        <p:spPr>
          <a:xfrm>
            <a:off x="5704556" y="982920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25" name="Google Shape;125;p12"/>
          <p:cNvCxnSpPr/>
          <p:nvPr/>
        </p:nvCxnSpPr>
        <p:spPr>
          <a:xfrm rot="10800000">
            <a:off x="6893306" y="1410839"/>
            <a:ext cx="0" cy="216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6" name="Google Shape;126;p12"/>
          <p:cNvSpPr txBox="1"/>
          <p:nvPr/>
        </p:nvSpPr>
        <p:spPr>
          <a:xfrm>
            <a:off x="7591367" y="2869914"/>
            <a:ext cx="101197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Boat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12"/>
          <p:cNvSpPr txBox="1"/>
          <p:nvPr/>
        </p:nvSpPr>
        <p:spPr>
          <a:xfrm>
            <a:off x="7771906" y="2686432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12"/>
          <p:cNvSpPr txBox="1"/>
          <p:nvPr/>
        </p:nvSpPr>
        <p:spPr>
          <a:xfrm>
            <a:off x="6735414" y="2161998"/>
            <a:ext cx="101197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