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Lst>
  <p:sldSz cy="5143500" cx="9144000"/>
  <p:notesSz cx="6858000" cy="9144000"/>
  <p:embeddedFontLst>
    <p:embeddedFont>
      <p:font typeface="Montserrat SemiBold"/>
      <p:regular r:id="rId12"/>
      <p:bold r:id="rId13"/>
      <p:italic r:id="rId14"/>
      <p:boldItalic r:id="rId15"/>
    </p:embeddedFont>
    <p:embeddedFont>
      <p:font typeface="Montserrat"/>
      <p:regular r:id="rId16"/>
      <p:bold r:id="rId17"/>
      <p:italic r:id="rId18"/>
      <p:boldItalic r:id="rId19"/>
    </p:embeddedFont>
    <p:embeddedFont>
      <p:font typeface="Montserrat Medium"/>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Medium-regular.fntdata"/><Relationship Id="rId11" Type="http://schemas.openxmlformats.org/officeDocument/2006/relationships/slide" Target="slides/slide5.xml"/><Relationship Id="rId22" Type="http://schemas.openxmlformats.org/officeDocument/2006/relationships/font" Target="fonts/MontserratMedium-italic.fntdata"/><Relationship Id="rId10" Type="http://schemas.openxmlformats.org/officeDocument/2006/relationships/slide" Target="slides/slide4.xml"/><Relationship Id="rId21" Type="http://schemas.openxmlformats.org/officeDocument/2006/relationships/font" Target="fonts/MontserratMedium-bold.fntdata"/><Relationship Id="rId13" Type="http://schemas.openxmlformats.org/officeDocument/2006/relationships/font" Target="fonts/MontserratSemiBold-bold.fntdata"/><Relationship Id="rId12" Type="http://schemas.openxmlformats.org/officeDocument/2006/relationships/font" Target="fonts/MontserratSemiBold-regular.fntdata"/><Relationship Id="rId23" Type="http://schemas.openxmlformats.org/officeDocument/2006/relationships/font" Target="fonts/MontserratMedium-boldItalic.fntdata"/><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font" Target="fonts/MontserratSemiBold-boldItalic.fntdata"/><Relationship Id="rId14" Type="http://schemas.openxmlformats.org/officeDocument/2006/relationships/font" Target="fonts/MontserratSemiBold-italic.fntdata"/><Relationship Id="rId17" Type="http://schemas.openxmlformats.org/officeDocument/2006/relationships/font" Target="fonts/Montserrat-bold.fntdata"/><Relationship Id="rId16" Type="http://schemas.openxmlformats.org/officeDocument/2006/relationships/font" Target="fonts/Montserrat-regular.fntdata"/><Relationship Id="rId5" Type="http://schemas.openxmlformats.org/officeDocument/2006/relationships/slideMaster" Target="slideMasters/slideMaster2.xml"/><Relationship Id="rId19" Type="http://schemas.openxmlformats.org/officeDocument/2006/relationships/font" Target="fonts/Montserrat-boldItalic.fntdata"/><Relationship Id="rId6" Type="http://schemas.openxmlformats.org/officeDocument/2006/relationships/notesMaster" Target="notesMasters/notesMaster1.xml"/><Relationship Id="rId18" Type="http://schemas.openxmlformats.org/officeDocument/2006/relationships/font" Target="fonts/Montserrat-italic.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8b3b65bbfc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8b3b65bbfc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8bbcbaeea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8bbcbaeea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8bbcbaeea4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8bbcbaeea4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8bbcbaeea4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8bbcbaeea4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8bbcbaeea4_2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8bbcbaeea4_2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55" name="Shape 55"/>
        <p:cNvGrpSpPr/>
        <p:nvPr/>
      </p:nvGrpSpPr>
      <p:grpSpPr>
        <a:xfrm>
          <a:off x="0" y="0"/>
          <a:ext cx="0" cy="0"/>
          <a:chOff x="0" y="0"/>
          <a:chExt cx="0" cy="0"/>
        </a:xfrm>
      </p:grpSpPr>
      <p:sp>
        <p:nvSpPr>
          <p:cNvPr id="56" name="Google Shape;56;p14"/>
          <p:cNvSpPr txBox="1"/>
          <p:nvPr>
            <p:ph type="ctrTitle"/>
          </p:nvPr>
        </p:nvSpPr>
        <p:spPr>
          <a:xfrm>
            <a:off x="458975" y="1438150"/>
            <a:ext cx="8226000" cy="1861500"/>
          </a:xfrm>
          <a:prstGeom prst="rect">
            <a:avLst/>
          </a:prstGeom>
        </p:spPr>
        <p:txBody>
          <a:bodyPr anchorCtr="0" anchor="t" bIns="0" lIns="0" spcFirstLastPara="1" rIns="0" wrap="square" tIns="0">
            <a:noAutofit/>
          </a:bodyPr>
          <a:lstStyle>
            <a:lvl1pPr lvl="0" rtl="0">
              <a:spcBef>
                <a:spcPts val="0"/>
              </a:spcBef>
              <a:spcAft>
                <a:spcPts val="0"/>
              </a:spcAft>
              <a:buClr>
                <a:srgbClr val="000000"/>
              </a:buClr>
              <a:buSzPts val="3000"/>
              <a:buFont typeface="Montserrat SemiBold"/>
              <a:buNone/>
              <a:defRPr b="0" sz="3000">
                <a:solidFill>
                  <a:srgbClr val="000000"/>
                </a:solidFill>
                <a:latin typeface="Montserrat SemiBold"/>
                <a:ea typeface="Montserrat SemiBold"/>
                <a:cs typeface="Montserrat SemiBold"/>
                <a:sym typeface="Montserrat SemiBold"/>
              </a:defRPr>
            </a:lvl1pPr>
            <a:lvl2pPr lvl="1" rtl="0" algn="ctr">
              <a:spcBef>
                <a:spcPts val="0"/>
              </a:spcBef>
              <a:spcAft>
                <a:spcPts val="0"/>
              </a:spcAft>
              <a:buClr>
                <a:srgbClr val="000000"/>
              </a:buClr>
              <a:buSzPts val="5200"/>
              <a:buNone/>
              <a:defRPr sz="5200">
                <a:solidFill>
                  <a:srgbClr val="000000"/>
                </a:solidFill>
              </a:defRPr>
            </a:lvl2pPr>
            <a:lvl3pPr lvl="2" rtl="0" algn="ctr">
              <a:spcBef>
                <a:spcPts val="0"/>
              </a:spcBef>
              <a:spcAft>
                <a:spcPts val="0"/>
              </a:spcAft>
              <a:buClr>
                <a:srgbClr val="000000"/>
              </a:buClr>
              <a:buSzPts val="5200"/>
              <a:buNone/>
              <a:defRPr sz="5200">
                <a:solidFill>
                  <a:srgbClr val="000000"/>
                </a:solidFill>
              </a:defRPr>
            </a:lvl3pPr>
            <a:lvl4pPr lvl="3" rtl="0" algn="ctr">
              <a:spcBef>
                <a:spcPts val="0"/>
              </a:spcBef>
              <a:spcAft>
                <a:spcPts val="0"/>
              </a:spcAft>
              <a:buClr>
                <a:srgbClr val="000000"/>
              </a:buClr>
              <a:buSzPts val="5200"/>
              <a:buNone/>
              <a:defRPr sz="5200">
                <a:solidFill>
                  <a:srgbClr val="000000"/>
                </a:solidFill>
              </a:defRPr>
            </a:lvl4pPr>
            <a:lvl5pPr lvl="4" rtl="0" algn="ctr">
              <a:spcBef>
                <a:spcPts val="0"/>
              </a:spcBef>
              <a:spcAft>
                <a:spcPts val="0"/>
              </a:spcAft>
              <a:buClr>
                <a:srgbClr val="000000"/>
              </a:buClr>
              <a:buSzPts val="5200"/>
              <a:buNone/>
              <a:defRPr sz="5200">
                <a:solidFill>
                  <a:srgbClr val="000000"/>
                </a:solidFill>
              </a:defRPr>
            </a:lvl5pPr>
            <a:lvl6pPr lvl="5" rtl="0" algn="ctr">
              <a:spcBef>
                <a:spcPts val="0"/>
              </a:spcBef>
              <a:spcAft>
                <a:spcPts val="0"/>
              </a:spcAft>
              <a:buClr>
                <a:srgbClr val="000000"/>
              </a:buClr>
              <a:buSzPts val="5200"/>
              <a:buNone/>
              <a:defRPr sz="5200">
                <a:solidFill>
                  <a:srgbClr val="000000"/>
                </a:solidFill>
              </a:defRPr>
            </a:lvl6pPr>
            <a:lvl7pPr lvl="6" rtl="0" algn="ctr">
              <a:spcBef>
                <a:spcPts val="0"/>
              </a:spcBef>
              <a:spcAft>
                <a:spcPts val="0"/>
              </a:spcAft>
              <a:buClr>
                <a:srgbClr val="000000"/>
              </a:buClr>
              <a:buSzPts val="5200"/>
              <a:buNone/>
              <a:defRPr sz="5200">
                <a:solidFill>
                  <a:srgbClr val="000000"/>
                </a:solidFill>
              </a:defRPr>
            </a:lvl7pPr>
            <a:lvl8pPr lvl="7" rtl="0" algn="ctr">
              <a:spcBef>
                <a:spcPts val="0"/>
              </a:spcBef>
              <a:spcAft>
                <a:spcPts val="0"/>
              </a:spcAft>
              <a:buClr>
                <a:srgbClr val="000000"/>
              </a:buClr>
              <a:buSzPts val="5200"/>
              <a:buNone/>
              <a:defRPr sz="5200">
                <a:solidFill>
                  <a:srgbClr val="000000"/>
                </a:solidFill>
              </a:defRPr>
            </a:lvl8pPr>
            <a:lvl9pPr lvl="8" rtl="0" algn="ctr">
              <a:spcBef>
                <a:spcPts val="0"/>
              </a:spcBef>
              <a:spcAft>
                <a:spcPts val="0"/>
              </a:spcAft>
              <a:buClr>
                <a:srgbClr val="000000"/>
              </a:buClr>
              <a:buSzPts val="5200"/>
              <a:buNone/>
              <a:defRPr sz="5200">
                <a:solidFill>
                  <a:srgbClr val="000000"/>
                </a:solidFill>
              </a:defRPr>
            </a:lvl9pPr>
          </a:lstStyle>
          <a:p/>
        </p:txBody>
      </p:sp>
      <p:sp>
        <p:nvSpPr>
          <p:cNvPr id="57" name="Google Shape;57;p14"/>
          <p:cNvSpPr txBox="1"/>
          <p:nvPr>
            <p:ph idx="1" type="subTitle"/>
          </p:nvPr>
        </p:nvSpPr>
        <p:spPr>
          <a:xfrm>
            <a:off x="458975" y="445025"/>
            <a:ext cx="8226000" cy="792600"/>
          </a:xfrm>
          <a:prstGeom prst="rect">
            <a:avLst/>
          </a:prstGeom>
        </p:spPr>
        <p:txBody>
          <a:bodyPr anchorCtr="0" anchor="t" bIns="0" lIns="0" spcFirstLastPara="1" rIns="0" wrap="square" tIns="0">
            <a:noAutofit/>
          </a:bodyPr>
          <a:lstStyle>
            <a:lvl1pPr lvl="0" rtl="0">
              <a:lnSpc>
                <a:spcPct val="115000"/>
              </a:lnSpc>
              <a:spcBef>
                <a:spcPts val="0"/>
              </a:spcBef>
              <a:spcAft>
                <a:spcPts val="0"/>
              </a:spcAft>
              <a:buClr>
                <a:srgbClr val="000000"/>
              </a:buClr>
              <a:buSzPts val="1800"/>
              <a:buNone/>
              <a:defRPr sz="1800">
                <a:solidFill>
                  <a:srgbClr val="000000"/>
                </a:solidFill>
              </a:defRPr>
            </a:lvl1pPr>
            <a:lvl2pPr lvl="1" rtl="0" algn="ctr">
              <a:lnSpc>
                <a:spcPct val="100000"/>
              </a:lnSpc>
              <a:spcBef>
                <a:spcPts val="0"/>
              </a:spcBef>
              <a:spcAft>
                <a:spcPts val="0"/>
              </a:spcAft>
              <a:buClr>
                <a:srgbClr val="000000"/>
              </a:buClr>
              <a:buSzPts val="2800"/>
              <a:buNone/>
              <a:defRPr sz="2800">
                <a:solidFill>
                  <a:srgbClr val="000000"/>
                </a:solidFill>
              </a:defRPr>
            </a:lvl2pPr>
            <a:lvl3pPr lvl="2" rtl="0" algn="ctr">
              <a:lnSpc>
                <a:spcPct val="100000"/>
              </a:lnSpc>
              <a:spcBef>
                <a:spcPts val="0"/>
              </a:spcBef>
              <a:spcAft>
                <a:spcPts val="0"/>
              </a:spcAft>
              <a:buClr>
                <a:srgbClr val="000000"/>
              </a:buClr>
              <a:buSzPts val="2800"/>
              <a:buNone/>
              <a:defRPr sz="2800">
                <a:solidFill>
                  <a:srgbClr val="000000"/>
                </a:solidFill>
              </a:defRPr>
            </a:lvl3pPr>
            <a:lvl4pPr lvl="3" rtl="0" algn="ctr">
              <a:lnSpc>
                <a:spcPct val="100000"/>
              </a:lnSpc>
              <a:spcBef>
                <a:spcPts val="0"/>
              </a:spcBef>
              <a:spcAft>
                <a:spcPts val="0"/>
              </a:spcAft>
              <a:buClr>
                <a:srgbClr val="000000"/>
              </a:buClr>
              <a:buSzPts val="2800"/>
              <a:buNone/>
              <a:defRPr sz="2800">
                <a:solidFill>
                  <a:srgbClr val="000000"/>
                </a:solidFill>
              </a:defRPr>
            </a:lvl4pPr>
            <a:lvl5pPr lvl="4" rtl="0" algn="ctr">
              <a:lnSpc>
                <a:spcPct val="100000"/>
              </a:lnSpc>
              <a:spcBef>
                <a:spcPts val="0"/>
              </a:spcBef>
              <a:spcAft>
                <a:spcPts val="0"/>
              </a:spcAft>
              <a:buClr>
                <a:srgbClr val="000000"/>
              </a:buClr>
              <a:buSzPts val="2800"/>
              <a:buNone/>
              <a:defRPr sz="2800">
                <a:solidFill>
                  <a:srgbClr val="000000"/>
                </a:solidFill>
              </a:defRPr>
            </a:lvl5pPr>
            <a:lvl6pPr lvl="5" rtl="0" algn="ctr">
              <a:lnSpc>
                <a:spcPct val="100000"/>
              </a:lnSpc>
              <a:spcBef>
                <a:spcPts val="0"/>
              </a:spcBef>
              <a:spcAft>
                <a:spcPts val="0"/>
              </a:spcAft>
              <a:buClr>
                <a:srgbClr val="000000"/>
              </a:buClr>
              <a:buSzPts val="2800"/>
              <a:buNone/>
              <a:defRPr sz="2800">
                <a:solidFill>
                  <a:srgbClr val="000000"/>
                </a:solidFill>
              </a:defRPr>
            </a:lvl6pPr>
            <a:lvl7pPr lvl="6" rtl="0" algn="ctr">
              <a:lnSpc>
                <a:spcPct val="100000"/>
              </a:lnSpc>
              <a:spcBef>
                <a:spcPts val="0"/>
              </a:spcBef>
              <a:spcAft>
                <a:spcPts val="0"/>
              </a:spcAft>
              <a:buClr>
                <a:srgbClr val="000000"/>
              </a:buClr>
              <a:buSzPts val="2800"/>
              <a:buNone/>
              <a:defRPr sz="2800">
                <a:solidFill>
                  <a:srgbClr val="000000"/>
                </a:solidFill>
              </a:defRPr>
            </a:lvl7pPr>
            <a:lvl8pPr lvl="7" rtl="0" algn="ctr">
              <a:lnSpc>
                <a:spcPct val="100000"/>
              </a:lnSpc>
              <a:spcBef>
                <a:spcPts val="0"/>
              </a:spcBef>
              <a:spcAft>
                <a:spcPts val="0"/>
              </a:spcAft>
              <a:buClr>
                <a:srgbClr val="000000"/>
              </a:buClr>
              <a:buSzPts val="2800"/>
              <a:buNone/>
              <a:defRPr sz="2800">
                <a:solidFill>
                  <a:srgbClr val="000000"/>
                </a:solidFill>
              </a:defRPr>
            </a:lvl8pPr>
            <a:lvl9pPr lvl="8" rtl="0" algn="ctr">
              <a:lnSpc>
                <a:spcPct val="100000"/>
              </a:lnSpc>
              <a:spcBef>
                <a:spcPts val="0"/>
              </a:spcBef>
              <a:spcAft>
                <a:spcPts val="0"/>
              </a:spcAft>
              <a:buClr>
                <a:srgbClr val="000000"/>
              </a:buClr>
              <a:buSzPts val="2800"/>
              <a:buNone/>
              <a:defRPr sz="2800">
                <a:solidFill>
                  <a:srgbClr val="000000"/>
                </a:solidFill>
              </a:defRPr>
            </a:lvl9pPr>
          </a:lstStyle>
          <a:p/>
        </p:txBody>
      </p:sp>
      <p:sp>
        <p:nvSpPr>
          <p:cNvPr id="58" name="Google Shape;58;p14"/>
          <p:cNvSpPr txBox="1"/>
          <p:nvPr>
            <p:ph idx="2" type="subTitle"/>
          </p:nvPr>
        </p:nvSpPr>
        <p:spPr>
          <a:xfrm>
            <a:off x="458975" y="4105475"/>
            <a:ext cx="3951000" cy="619500"/>
          </a:xfrm>
          <a:prstGeom prst="rect">
            <a:avLst/>
          </a:prstGeom>
        </p:spPr>
        <p:txBody>
          <a:bodyPr anchorCtr="0" anchor="b" bIns="0" lIns="0" spcFirstLastPara="1" rIns="0" wrap="square" tIns="0">
            <a:noAutofit/>
          </a:bodyPr>
          <a:lstStyle>
            <a:lvl1pPr lvl="0" rtl="0">
              <a:spcBef>
                <a:spcPts val="1000"/>
              </a:spcBef>
              <a:spcAft>
                <a:spcPts val="0"/>
              </a:spcAft>
              <a:buNone/>
              <a:defRPr sz="1400">
                <a:solidFill>
                  <a:srgbClr val="000000"/>
                </a:solidFill>
                <a:latin typeface="Montserrat SemiBold"/>
                <a:ea typeface="Montserrat SemiBold"/>
                <a:cs typeface="Montserrat SemiBold"/>
                <a:sym typeface="Montserrat SemiBold"/>
              </a:defRPr>
            </a:lvl1pPr>
            <a:lvl2pPr lvl="1" rtl="0">
              <a:spcBef>
                <a:spcPts val="0"/>
              </a:spcBef>
              <a:spcAft>
                <a:spcPts val="0"/>
              </a:spcAft>
              <a:buNone/>
              <a:defRPr>
                <a:solidFill>
                  <a:srgbClr val="000000"/>
                </a:solidFill>
              </a:defRPr>
            </a:lvl2pPr>
            <a:lvl3pPr lvl="2" rtl="0">
              <a:spcBef>
                <a:spcPts val="1000"/>
              </a:spcBef>
              <a:spcAft>
                <a:spcPts val="0"/>
              </a:spcAft>
              <a:buNone/>
              <a:defRPr>
                <a:solidFill>
                  <a:srgbClr val="000000"/>
                </a:solidFill>
              </a:defRPr>
            </a:lvl3pPr>
            <a:lvl4pPr lvl="3" rtl="0">
              <a:spcBef>
                <a:spcPts val="1000"/>
              </a:spcBef>
              <a:spcAft>
                <a:spcPts val="0"/>
              </a:spcAft>
              <a:buNone/>
              <a:defRPr>
                <a:solidFill>
                  <a:srgbClr val="000000"/>
                </a:solidFill>
              </a:defRPr>
            </a:lvl4pPr>
            <a:lvl5pPr lvl="4" rtl="0">
              <a:spcBef>
                <a:spcPts val="1000"/>
              </a:spcBef>
              <a:spcAft>
                <a:spcPts val="0"/>
              </a:spcAft>
              <a:buNone/>
              <a:defRPr>
                <a:solidFill>
                  <a:srgbClr val="000000"/>
                </a:solidFill>
              </a:defRPr>
            </a:lvl5pPr>
            <a:lvl6pPr lvl="5" rtl="0">
              <a:spcBef>
                <a:spcPts val="1000"/>
              </a:spcBef>
              <a:spcAft>
                <a:spcPts val="0"/>
              </a:spcAft>
              <a:buNone/>
              <a:defRPr>
                <a:solidFill>
                  <a:srgbClr val="000000"/>
                </a:solidFill>
              </a:defRPr>
            </a:lvl6pPr>
            <a:lvl7pPr lvl="6" rtl="0">
              <a:spcBef>
                <a:spcPts val="1000"/>
              </a:spcBef>
              <a:spcAft>
                <a:spcPts val="0"/>
              </a:spcAft>
              <a:buNone/>
              <a:defRPr>
                <a:solidFill>
                  <a:srgbClr val="000000"/>
                </a:solidFill>
              </a:defRPr>
            </a:lvl7pPr>
            <a:lvl8pPr lvl="7" rtl="0">
              <a:spcBef>
                <a:spcPts val="1000"/>
              </a:spcBef>
              <a:spcAft>
                <a:spcPts val="0"/>
              </a:spcAft>
              <a:buNone/>
              <a:defRPr>
                <a:solidFill>
                  <a:srgbClr val="000000"/>
                </a:solidFill>
              </a:defRPr>
            </a:lvl8pPr>
            <a:lvl9pPr lvl="8" rtl="0">
              <a:spcBef>
                <a:spcPts val="1000"/>
              </a:spcBef>
              <a:spcAft>
                <a:spcPts val="1000"/>
              </a:spcAft>
              <a:buNone/>
              <a:defRPr>
                <a:solidFill>
                  <a:srgbClr val="000000"/>
                </a:solidFill>
              </a:defRPr>
            </a:lvl9pPr>
          </a:lstStyle>
          <a:p/>
        </p:txBody>
      </p:sp>
      <p:pic>
        <p:nvPicPr>
          <p:cNvPr id="59" name="Google Shape;59;p14"/>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60" name="Google Shape;60;p14"/>
          <p:cNvSpPr/>
          <p:nvPr/>
        </p:nvSpPr>
        <p:spPr>
          <a:xfrm>
            <a:off x="8699225" y="4459200"/>
            <a:ext cx="444900" cy="68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61" name="Shape 61"/>
        <p:cNvGrpSpPr/>
        <p:nvPr/>
      </p:nvGrpSpPr>
      <p:grpSpPr>
        <a:xfrm>
          <a:off x="0" y="0"/>
          <a:ext cx="0" cy="0"/>
          <a:chOff x="0" y="0"/>
          <a:chExt cx="0" cy="0"/>
        </a:xfrm>
      </p:grpSpPr>
      <p:sp>
        <p:nvSpPr>
          <p:cNvPr id="62" name="Google Shape;62;p15"/>
          <p:cNvSpPr txBox="1"/>
          <p:nvPr>
            <p:ph type="title"/>
          </p:nvPr>
        </p:nvSpPr>
        <p:spPr>
          <a:xfrm>
            <a:off x="458975" y="1438150"/>
            <a:ext cx="8226000" cy="31896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3000"/>
              <a:buFont typeface="Montserrat SemiBold"/>
              <a:buNone/>
              <a:defRPr b="0" sz="3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3600"/>
              <a:buNone/>
              <a:defRPr sz="3600">
                <a:solidFill>
                  <a:srgbClr val="4B3241"/>
                </a:solidFill>
              </a:defRPr>
            </a:lvl2pPr>
            <a:lvl3pPr lvl="2" rtl="0" algn="ctr">
              <a:spcBef>
                <a:spcPts val="0"/>
              </a:spcBef>
              <a:spcAft>
                <a:spcPts val="0"/>
              </a:spcAft>
              <a:buClr>
                <a:srgbClr val="4B3241"/>
              </a:buClr>
              <a:buSzPts val="3600"/>
              <a:buNone/>
              <a:defRPr sz="3600">
                <a:solidFill>
                  <a:srgbClr val="4B3241"/>
                </a:solidFill>
              </a:defRPr>
            </a:lvl3pPr>
            <a:lvl4pPr lvl="3" rtl="0" algn="ctr">
              <a:spcBef>
                <a:spcPts val="0"/>
              </a:spcBef>
              <a:spcAft>
                <a:spcPts val="0"/>
              </a:spcAft>
              <a:buClr>
                <a:srgbClr val="4B3241"/>
              </a:buClr>
              <a:buSzPts val="3600"/>
              <a:buNone/>
              <a:defRPr sz="3600">
                <a:solidFill>
                  <a:srgbClr val="4B3241"/>
                </a:solidFill>
              </a:defRPr>
            </a:lvl4pPr>
            <a:lvl5pPr lvl="4" rtl="0" algn="ctr">
              <a:spcBef>
                <a:spcPts val="0"/>
              </a:spcBef>
              <a:spcAft>
                <a:spcPts val="0"/>
              </a:spcAft>
              <a:buClr>
                <a:srgbClr val="4B3241"/>
              </a:buClr>
              <a:buSzPts val="3600"/>
              <a:buNone/>
              <a:defRPr sz="3600">
                <a:solidFill>
                  <a:srgbClr val="4B3241"/>
                </a:solidFill>
              </a:defRPr>
            </a:lvl5pPr>
            <a:lvl6pPr lvl="5" rtl="0" algn="ctr">
              <a:spcBef>
                <a:spcPts val="0"/>
              </a:spcBef>
              <a:spcAft>
                <a:spcPts val="0"/>
              </a:spcAft>
              <a:buClr>
                <a:srgbClr val="4B3241"/>
              </a:buClr>
              <a:buSzPts val="3600"/>
              <a:buNone/>
              <a:defRPr sz="3600">
                <a:solidFill>
                  <a:srgbClr val="4B3241"/>
                </a:solidFill>
              </a:defRPr>
            </a:lvl6pPr>
            <a:lvl7pPr lvl="6" rtl="0" algn="ctr">
              <a:spcBef>
                <a:spcPts val="0"/>
              </a:spcBef>
              <a:spcAft>
                <a:spcPts val="0"/>
              </a:spcAft>
              <a:buClr>
                <a:srgbClr val="4B3241"/>
              </a:buClr>
              <a:buSzPts val="3600"/>
              <a:buNone/>
              <a:defRPr sz="3600">
                <a:solidFill>
                  <a:srgbClr val="4B3241"/>
                </a:solidFill>
              </a:defRPr>
            </a:lvl7pPr>
            <a:lvl8pPr lvl="7" rtl="0" algn="ctr">
              <a:spcBef>
                <a:spcPts val="0"/>
              </a:spcBef>
              <a:spcAft>
                <a:spcPts val="0"/>
              </a:spcAft>
              <a:buClr>
                <a:srgbClr val="4B3241"/>
              </a:buClr>
              <a:buSzPts val="3600"/>
              <a:buNone/>
              <a:defRPr sz="3600">
                <a:solidFill>
                  <a:srgbClr val="4B3241"/>
                </a:solidFill>
              </a:defRPr>
            </a:lvl8pPr>
            <a:lvl9pPr lvl="8" rtl="0" algn="ctr">
              <a:spcBef>
                <a:spcPts val="0"/>
              </a:spcBef>
              <a:spcAft>
                <a:spcPts val="0"/>
              </a:spcAft>
              <a:buClr>
                <a:srgbClr val="4B3241"/>
              </a:buClr>
              <a:buSzPts val="3600"/>
              <a:buNone/>
              <a:defRPr sz="3600">
                <a:solidFill>
                  <a:srgbClr val="4B3241"/>
                </a:solidFill>
              </a:defRPr>
            </a:lvl9pPr>
          </a:lstStyle>
          <a:p/>
        </p:txBody>
      </p:sp>
      <p:sp>
        <p:nvSpPr>
          <p:cNvPr id="63" name="Google Shape;63;p1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64" name="Google Shape;64;p15"/>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5" name="Shape 65"/>
        <p:cNvGrpSpPr/>
        <p:nvPr/>
      </p:nvGrpSpPr>
      <p:grpSpPr>
        <a:xfrm>
          <a:off x="0" y="0"/>
          <a:ext cx="0" cy="0"/>
          <a:chOff x="0" y="0"/>
          <a:chExt cx="0" cy="0"/>
        </a:xfrm>
      </p:grpSpPr>
      <p:sp>
        <p:nvSpPr>
          <p:cNvPr id="66" name="Google Shape;66;p16"/>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7" name="Google Shape;67;p16"/>
          <p:cNvSpPr txBox="1"/>
          <p:nvPr>
            <p:ph idx="1" type="body"/>
          </p:nvPr>
        </p:nvSpPr>
        <p:spPr>
          <a:xfrm>
            <a:off x="458975" y="1259525"/>
            <a:ext cx="8226000" cy="3159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sz="1400"/>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68" name="Google Shape;68;p1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9" name="Shape 69"/>
        <p:cNvGrpSpPr/>
        <p:nvPr/>
      </p:nvGrpSpPr>
      <p:grpSpPr>
        <a:xfrm>
          <a:off x="0" y="0"/>
          <a:ext cx="0" cy="0"/>
          <a:chOff x="0" y="0"/>
          <a:chExt cx="0" cy="0"/>
        </a:xfrm>
      </p:grpSpPr>
      <p:sp>
        <p:nvSpPr>
          <p:cNvPr id="70" name="Google Shape;70;p17"/>
          <p:cNvSpPr txBox="1"/>
          <p:nvPr>
            <p:ph type="title"/>
          </p:nvPr>
        </p:nvSpPr>
        <p:spPr>
          <a:xfrm>
            <a:off x="458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1" name="Google Shape;71;p17"/>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72" name="Google Shape;72;p17"/>
          <p:cNvSpPr txBox="1"/>
          <p:nvPr>
            <p:ph idx="2" type="body"/>
          </p:nvPr>
        </p:nvSpPr>
        <p:spPr>
          <a:xfrm>
            <a:off x="4733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73" name="Google Shape;73;p1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4" name="Google Shape;74;p17"/>
          <p:cNvSpPr txBox="1"/>
          <p:nvPr>
            <p:ph idx="3" type="title"/>
          </p:nvPr>
        </p:nvSpPr>
        <p:spPr>
          <a:xfrm>
            <a:off x="4733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5" name="Shape 75"/>
        <p:cNvGrpSpPr/>
        <p:nvPr/>
      </p:nvGrpSpPr>
      <p:grpSpPr>
        <a:xfrm>
          <a:off x="0" y="0"/>
          <a:ext cx="0" cy="0"/>
          <a:chOff x="0" y="0"/>
          <a:chExt cx="0" cy="0"/>
        </a:xfrm>
      </p:grpSpPr>
      <p:sp>
        <p:nvSpPr>
          <p:cNvPr id="76" name="Google Shape;76;p18"/>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7" name="Google Shape;77;p1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78" name="Shape 78"/>
        <p:cNvGrpSpPr/>
        <p:nvPr/>
      </p:nvGrpSpPr>
      <p:grpSpPr>
        <a:xfrm>
          <a:off x="0" y="0"/>
          <a:ext cx="0" cy="0"/>
          <a:chOff x="0" y="0"/>
          <a:chExt cx="0" cy="0"/>
        </a:xfrm>
      </p:grpSpPr>
      <p:sp>
        <p:nvSpPr>
          <p:cNvPr id="79" name="Google Shape;79;p19"/>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0" name="Google Shape;80;p1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81" name="Google Shape;81;p19"/>
          <p:cNvSpPr txBox="1"/>
          <p:nvPr>
            <p:ph idx="1" type="subTitle"/>
          </p:nvPr>
        </p:nvSpPr>
        <p:spPr>
          <a:xfrm>
            <a:off x="45897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2" name="Google Shape;82;p19"/>
          <p:cNvSpPr txBox="1"/>
          <p:nvPr>
            <p:ph idx="2" type="body"/>
          </p:nvPr>
        </p:nvSpPr>
        <p:spPr>
          <a:xfrm>
            <a:off x="45897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
        <p:nvSpPr>
          <p:cNvPr id="83" name="Google Shape;83;p19"/>
          <p:cNvSpPr txBox="1"/>
          <p:nvPr>
            <p:ph idx="3" type="subTitle"/>
          </p:nvPr>
        </p:nvSpPr>
        <p:spPr>
          <a:xfrm>
            <a:off x="3279300"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4" name="Google Shape;84;p19"/>
          <p:cNvSpPr txBox="1"/>
          <p:nvPr>
            <p:ph idx="4" type="body"/>
          </p:nvPr>
        </p:nvSpPr>
        <p:spPr>
          <a:xfrm>
            <a:off x="3279300"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
        <p:nvSpPr>
          <p:cNvPr id="85" name="Google Shape;85;p19"/>
          <p:cNvSpPr txBox="1"/>
          <p:nvPr>
            <p:ph idx="5" type="subTitle"/>
          </p:nvPr>
        </p:nvSpPr>
        <p:spPr>
          <a:xfrm>
            <a:off x="609962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6" name="Google Shape;86;p19"/>
          <p:cNvSpPr txBox="1"/>
          <p:nvPr>
            <p:ph idx="6" type="body"/>
          </p:nvPr>
        </p:nvSpPr>
        <p:spPr>
          <a:xfrm>
            <a:off x="609962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87" name="Shape 87"/>
        <p:cNvGrpSpPr/>
        <p:nvPr/>
      </p:nvGrpSpPr>
      <p:grpSpPr>
        <a:xfrm>
          <a:off x="0" y="0"/>
          <a:ext cx="0" cy="0"/>
          <a:chOff x="0" y="0"/>
          <a:chExt cx="0" cy="0"/>
        </a:xfrm>
      </p:grpSpPr>
      <p:sp>
        <p:nvSpPr>
          <p:cNvPr id="88" name="Google Shape;88;p20"/>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9" name="Google Shape;89;p20"/>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0" name="Google Shape;90;p20"/>
          <p:cNvSpPr txBox="1"/>
          <p:nvPr>
            <p:ph idx="2" type="subTitle"/>
          </p:nvPr>
        </p:nvSpPr>
        <p:spPr>
          <a:xfrm>
            <a:off x="5555725" y="2671200"/>
            <a:ext cx="3129300" cy="3945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1" name="Google Shape;91;p20"/>
          <p:cNvSpPr txBox="1"/>
          <p:nvPr>
            <p:ph idx="3" type="body"/>
          </p:nvPr>
        </p:nvSpPr>
        <p:spPr>
          <a:xfrm>
            <a:off x="458975" y="207007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92" name="Google Shape;92;p20"/>
          <p:cNvSpPr txBox="1"/>
          <p:nvPr>
            <p:ph idx="4" type="subTitle"/>
          </p:nvPr>
        </p:nvSpPr>
        <p:spPr>
          <a:xfrm>
            <a:off x="458975" y="267120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3" name="Google Shape;93;p20"/>
          <p:cNvSpPr txBox="1"/>
          <p:nvPr>
            <p:ph idx="5" type="body"/>
          </p:nvPr>
        </p:nvSpPr>
        <p:spPr>
          <a:xfrm>
            <a:off x="458975" y="330312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94" name="Google Shape;94;p20"/>
          <p:cNvSpPr txBox="1"/>
          <p:nvPr>
            <p:ph idx="6" type="subTitle"/>
          </p:nvPr>
        </p:nvSpPr>
        <p:spPr>
          <a:xfrm>
            <a:off x="5555725" y="3177725"/>
            <a:ext cx="3129300" cy="3945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5" name="Google Shape;95;p20"/>
          <p:cNvSpPr txBox="1"/>
          <p:nvPr>
            <p:ph idx="7" type="subTitle"/>
          </p:nvPr>
        </p:nvSpPr>
        <p:spPr>
          <a:xfrm>
            <a:off x="5555725" y="3684250"/>
            <a:ext cx="3129300" cy="3945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6" name="Google Shape;96;p2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97" name="Shape 97"/>
        <p:cNvGrpSpPr/>
        <p:nvPr/>
      </p:nvGrpSpPr>
      <p:grpSpPr>
        <a:xfrm>
          <a:off x="0" y="0"/>
          <a:ext cx="0" cy="0"/>
          <a:chOff x="0" y="0"/>
          <a:chExt cx="0" cy="0"/>
        </a:xfrm>
      </p:grpSpPr>
      <p:sp>
        <p:nvSpPr>
          <p:cNvPr id="98" name="Google Shape;98;p21"/>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99" name="Google Shape;99;p21"/>
          <p:cNvSpPr txBox="1"/>
          <p:nvPr>
            <p:ph idx="1" type="subTitle"/>
          </p:nvPr>
        </p:nvSpPr>
        <p:spPr>
          <a:xfrm>
            <a:off x="458975" y="1438150"/>
            <a:ext cx="3128400" cy="4533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0" name="Google Shape;100;p21"/>
          <p:cNvSpPr txBox="1"/>
          <p:nvPr>
            <p:ph idx="2" type="body"/>
          </p:nvPr>
        </p:nvSpPr>
        <p:spPr>
          <a:xfrm>
            <a:off x="458975"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1" name="Google Shape;101;p21"/>
          <p:cNvSpPr txBox="1"/>
          <p:nvPr>
            <p:ph idx="3" type="subTitle"/>
          </p:nvPr>
        </p:nvSpPr>
        <p:spPr>
          <a:xfrm>
            <a:off x="4734000" y="1438150"/>
            <a:ext cx="3128400" cy="4533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2" name="Google Shape;102;p21"/>
          <p:cNvSpPr txBox="1"/>
          <p:nvPr>
            <p:ph idx="4" type="body"/>
          </p:nvPr>
        </p:nvSpPr>
        <p:spPr>
          <a:xfrm>
            <a:off x="4734000"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3" name="Google Shape;103;p21"/>
          <p:cNvSpPr txBox="1"/>
          <p:nvPr>
            <p:ph idx="5" type="subTitle"/>
          </p:nvPr>
        </p:nvSpPr>
        <p:spPr>
          <a:xfrm>
            <a:off x="458975" y="2952375"/>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4" name="Google Shape;104;p21"/>
          <p:cNvSpPr txBox="1"/>
          <p:nvPr>
            <p:ph idx="6" type="body"/>
          </p:nvPr>
        </p:nvSpPr>
        <p:spPr>
          <a:xfrm>
            <a:off x="458975"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5" name="Google Shape;105;p21"/>
          <p:cNvSpPr txBox="1"/>
          <p:nvPr>
            <p:ph idx="7" type="subTitle"/>
          </p:nvPr>
        </p:nvSpPr>
        <p:spPr>
          <a:xfrm>
            <a:off x="4734000" y="2952375"/>
            <a:ext cx="3128400" cy="4533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6" name="Google Shape;106;p21"/>
          <p:cNvSpPr txBox="1"/>
          <p:nvPr>
            <p:ph idx="8" type="body"/>
          </p:nvPr>
        </p:nvSpPr>
        <p:spPr>
          <a:xfrm>
            <a:off x="4734000"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7" name="Google Shape;107;p21"/>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8" name="Shape 108"/>
        <p:cNvGrpSpPr/>
        <p:nvPr/>
      </p:nvGrpSpPr>
      <p:grpSpPr>
        <a:xfrm>
          <a:off x="0" y="0"/>
          <a:ext cx="0" cy="0"/>
          <a:chOff x="0" y="0"/>
          <a:chExt cx="0" cy="0"/>
        </a:xfrm>
      </p:grpSpPr>
      <p:sp>
        <p:nvSpPr>
          <p:cNvPr id="109" name="Google Shape;109;p22"/>
          <p:cNvSpPr txBox="1"/>
          <p:nvPr>
            <p:ph type="title"/>
          </p:nvPr>
        </p:nvSpPr>
        <p:spPr>
          <a:xfrm>
            <a:off x="458975" y="446400"/>
            <a:ext cx="3951000" cy="8136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10" name="Google Shape;110;p22"/>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11" name="Google Shape;111;p22"/>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112" name="Shape 112"/>
        <p:cNvGrpSpPr/>
        <p:nvPr/>
      </p:nvGrpSpPr>
      <p:grpSpPr>
        <a:xfrm>
          <a:off x="0" y="0"/>
          <a:ext cx="0" cy="0"/>
          <a:chOff x="0" y="0"/>
          <a:chExt cx="0" cy="0"/>
        </a:xfrm>
      </p:grpSpPr>
      <p:sp>
        <p:nvSpPr>
          <p:cNvPr id="113" name="Google Shape;113;p23"/>
          <p:cNvSpPr txBox="1"/>
          <p:nvPr>
            <p:ph type="title"/>
          </p:nvPr>
        </p:nvSpPr>
        <p:spPr>
          <a:xfrm>
            <a:off x="490250" y="1099725"/>
            <a:ext cx="8194800" cy="34413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3600"/>
              <a:buFont typeface="Montserrat SemiBold"/>
              <a:buNone/>
              <a:defRPr b="0" i="1" sz="3600">
                <a:solidFill>
                  <a:srgbClr val="4B3241"/>
                </a:solidFill>
                <a:latin typeface="Montserrat SemiBold"/>
                <a:ea typeface="Montserrat SemiBold"/>
                <a:cs typeface="Montserrat SemiBold"/>
                <a:sym typeface="Montserrat SemiBold"/>
              </a:defRPr>
            </a:lvl1pPr>
            <a:lvl2pPr lvl="1"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2pPr>
            <a:lvl3pPr lvl="2"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3pPr>
            <a:lvl4pPr lvl="3"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4pPr>
            <a:lvl5pPr lvl="4"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5pPr>
            <a:lvl6pPr lvl="5"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6pPr>
            <a:lvl7pPr lvl="6"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7pPr>
            <a:lvl8pPr lvl="7"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8pPr>
            <a:lvl9pPr lvl="8"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9pPr>
          </a:lstStyle>
          <a:p/>
        </p:txBody>
      </p:sp>
      <p:sp>
        <p:nvSpPr>
          <p:cNvPr id="114" name="Google Shape;114;p23"/>
          <p:cNvSpPr txBox="1"/>
          <p:nvPr>
            <p:ph idx="1" type="subTitle"/>
          </p:nvPr>
        </p:nvSpPr>
        <p:spPr>
          <a:xfrm>
            <a:off x="474525" y="3969500"/>
            <a:ext cx="3935400" cy="954000"/>
          </a:xfrm>
          <a:prstGeom prst="rect">
            <a:avLst/>
          </a:prstGeom>
        </p:spPr>
        <p:txBody>
          <a:bodyPr anchorCtr="0" anchor="b" bIns="0" lIns="0" spcFirstLastPara="1" rIns="0" wrap="square" tIns="0">
            <a:noAutofit/>
          </a:bodyPr>
          <a:lstStyle>
            <a:lvl1pPr lvl="0" rtl="0">
              <a:lnSpc>
                <a:spcPct val="140000"/>
              </a:lnSpc>
              <a:spcBef>
                <a:spcPts val="1000"/>
              </a:spcBef>
              <a:spcAft>
                <a:spcPts val="0"/>
              </a:spcAft>
              <a:buNone/>
              <a:defRPr sz="1400">
                <a:solidFill>
                  <a:srgbClr val="4B3241"/>
                </a:solidFill>
                <a:latin typeface="Montserrat SemiBold"/>
                <a:ea typeface="Montserrat SemiBold"/>
                <a:cs typeface="Montserrat SemiBold"/>
                <a:sym typeface="Montserrat SemiBold"/>
              </a:defRPr>
            </a:lvl1pPr>
            <a:lvl2pPr lvl="1" rtl="0">
              <a:spcBef>
                <a:spcPts val="0"/>
              </a:spcBef>
              <a:spcAft>
                <a:spcPts val="0"/>
              </a:spcAft>
              <a:buNone/>
              <a:defRPr>
                <a:solidFill>
                  <a:srgbClr val="4B3241"/>
                </a:solidFill>
              </a:defRPr>
            </a:lvl2pPr>
            <a:lvl3pPr lvl="2" rtl="0">
              <a:spcBef>
                <a:spcPts val="1000"/>
              </a:spcBef>
              <a:spcAft>
                <a:spcPts val="0"/>
              </a:spcAft>
              <a:buNone/>
              <a:defRPr>
                <a:solidFill>
                  <a:srgbClr val="4B3241"/>
                </a:solidFill>
              </a:defRPr>
            </a:lvl3pPr>
            <a:lvl4pPr lvl="3" rtl="0">
              <a:spcBef>
                <a:spcPts val="1000"/>
              </a:spcBef>
              <a:spcAft>
                <a:spcPts val="0"/>
              </a:spcAft>
              <a:buNone/>
              <a:defRPr>
                <a:solidFill>
                  <a:srgbClr val="4B3241"/>
                </a:solidFill>
              </a:defRPr>
            </a:lvl4pPr>
            <a:lvl5pPr lvl="4" rtl="0">
              <a:spcBef>
                <a:spcPts val="1000"/>
              </a:spcBef>
              <a:spcAft>
                <a:spcPts val="0"/>
              </a:spcAft>
              <a:buNone/>
              <a:defRPr>
                <a:solidFill>
                  <a:srgbClr val="4B3241"/>
                </a:solidFill>
              </a:defRPr>
            </a:lvl5pPr>
            <a:lvl6pPr lvl="5" rtl="0">
              <a:spcBef>
                <a:spcPts val="1000"/>
              </a:spcBef>
              <a:spcAft>
                <a:spcPts val="0"/>
              </a:spcAft>
              <a:buNone/>
              <a:defRPr>
                <a:solidFill>
                  <a:srgbClr val="4B3241"/>
                </a:solidFill>
              </a:defRPr>
            </a:lvl6pPr>
            <a:lvl7pPr lvl="6" rtl="0">
              <a:spcBef>
                <a:spcPts val="1000"/>
              </a:spcBef>
              <a:spcAft>
                <a:spcPts val="0"/>
              </a:spcAft>
              <a:buNone/>
              <a:defRPr>
                <a:solidFill>
                  <a:srgbClr val="4B3241"/>
                </a:solidFill>
              </a:defRPr>
            </a:lvl7pPr>
            <a:lvl8pPr lvl="7" rtl="0">
              <a:spcBef>
                <a:spcPts val="1000"/>
              </a:spcBef>
              <a:spcAft>
                <a:spcPts val="0"/>
              </a:spcAft>
              <a:buNone/>
              <a:defRPr>
                <a:solidFill>
                  <a:srgbClr val="4B3241"/>
                </a:solidFill>
              </a:defRPr>
            </a:lvl8pPr>
            <a:lvl9pPr lvl="8" rtl="0">
              <a:spcBef>
                <a:spcPts val="1000"/>
              </a:spcBef>
              <a:spcAft>
                <a:spcPts val="1000"/>
              </a:spcAft>
              <a:buNone/>
              <a:defRPr>
                <a:solidFill>
                  <a:srgbClr val="4B3241"/>
                </a:solidFill>
              </a:defRPr>
            </a:lvl9pPr>
          </a:lstStyle>
          <a:p/>
        </p:txBody>
      </p:sp>
      <p:pic>
        <p:nvPicPr>
          <p:cNvPr id="115" name="Google Shape;115;p23"/>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16" name="Shape 116"/>
        <p:cNvGrpSpPr/>
        <p:nvPr/>
      </p:nvGrpSpPr>
      <p:grpSpPr>
        <a:xfrm>
          <a:off x="0" y="0"/>
          <a:ext cx="0" cy="0"/>
          <a:chOff x="0" y="0"/>
          <a:chExt cx="0" cy="0"/>
        </a:xfrm>
      </p:grpSpPr>
      <p:sp>
        <p:nvSpPr>
          <p:cNvPr id="117" name="Google Shape;117;p24"/>
          <p:cNvSpPr txBox="1"/>
          <p:nvPr>
            <p:ph idx="1" type="body"/>
          </p:nvPr>
        </p:nvSpPr>
        <p:spPr>
          <a:xfrm>
            <a:off x="468000" y="4626000"/>
            <a:ext cx="3942000" cy="320400"/>
          </a:xfrm>
          <a:prstGeom prst="rect">
            <a:avLst/>
          </a:prstGeom>
        </p:spPr>
        <p:txBody>
          <a:bodyPr anchorCtr="0" anchor="b" bIns="0" lIns="0" spcFirstLastPara="1" rIns="0" wrap="square" tIns="0">
            <a:noAutofit/>
          </a:bodyPr>
          <a:lstStyle>
            <a:lvl1pPr indent="-228600" lvl="0" marL="457200" rtl="0">
              <a:lnSpc>
                <a:spcPct val="130000"/>
              </a:lnSpc>
              <a:spcBef>
                <a:spcPts val="0"/>
              </a:spcBef>
              <a:spcAft>
                <a:spcPts val="0"/>
              </a:spcAft>
              <a:buSzPts val="800"/>
              <a:buNone/>
              <a:defRPr sz="800"/>
            </a:lvl1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8" name="Shape 118"/>
        <p:cNvGrpSpPr/>
        <p:nvPr/>
      </p:nvGrpSpPr>
      <p:grpSpPr>
        <a:xfrm>
          <a:off x="0" y="0"/>
          <a:ext cx="0" cy="0"/>
          <a:chOff x="0" y="0"/>
          <a:chExt cx="0" cy="0"/>
        </a:xfrm>
      </p:grpSpPr>
      <p:sp>
        <p:nvSpPr>
          <p:cNvPr id="119" name="Google Shape;119;p2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 Type="http://schemas.openxmlformats.org/officeDocument/2006/relationships/image" Target="../media/image1.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2.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rtl="0">
              <a:lnSpc>
                <a:spcPct val="115000"/>
              </a:lnSpc>
              <a:spcBef>
                <a:spcPts val="0"/>
              </a:spcBef>
              <a:spcAft>
                <a:spcPts val="0"/>
              </a:spcAft>
              <a:buSzPts val="2200"/>
              <a:buFont typeface="Montserrat"/>
              <a:buNone/>
              <a:defRPr b="1" sz="2200">
                <a:latin typeface="Montserrat"/>
                <a:ea typeface="Montserrat"/>
                <a:cs typeface="Montserrat"/>
                <a:sym typeface="Montserrat"/>
              </a:defRPr>
            </a:lvl1pPr>
            <a:lvl2pPr lvl="1" rtl="0">
              <a:spcBef>
                <a:spcPts val="0"/>
              </a:spcBef>
              <a:spcAft>
                <a:spcPts val="0"/>
              </a:spcAft>
              <a:buSzPts val="2800"/>
              <a:buFont typeface="Montserrat Medium"/>
              <a:buNone/>
              <a:defRPr sz="2800">
                <a:latin typeface="Montserrat Medium"/>
                <a:ea typeface="Montserrat Medium"/>
                <a:cs typeface="Montserrat Medium"/>
                <a:sym typeface="Montserrat Medium"/>
              </a:defRPr>
            </a:lvl2pPr>
            <a:lvl3pPr lvl="2" rtl="0">
              <a:spcBef>
                <a:spcPts val="0"/>
              </a:spcBef>
              <a:spcAft>
                <a:spcPts val="0"/>
              </a:spcAft>
              <a:buSzPts val="2800"/>
              <a:buFont typeface="Montserrat Medium"/>
              <a:buNone/>
              <a:defRPr sz="2800">
                <a:latin typeface="Montserrat Medium"/>
                <a:ea typeface="Montserrat Medium"/>
                <a:cs typeface="Montserrat Medium"/>
                <a:sym typeface="Montserrat Medium"/>
              </a:defRPr>
            </a:lvl3pPr>
            <a:lvl4pPr lvl="3" rtl="0">
              <a:spcBef>
                <a:spcPts val="0"/>
              </a:spcBef>
              <a:spcAft>
                <a:spcPts val="0"/>
              </a:spcAft>
              <a:buSzPts val="2800"/>
              <a:buFont typeface="Montserrat Medium"/>
              <a:buNone/>
              <a:defRPr sz="2800">
                <a:latin typeface="Montserrat Medium"/>
                <a:ea typeface="Montserrat Medium"/>
                <a:cs typeface="Montserrat Medium"/>
                <a:sym typeface="Montserrat Medium"/>
              </a:defRPr>
            </a:lvl4pPr>
            <a:lvl5pPr lvl="4" rtl="0">
              <a:spcBef>
                <a:spcPts val="0"/>
              </a:spcBef>
              <a:spcAft>
                <a:spcPts val="0"/>
              </a:spcAft>
              <a:buSzPts val="2800"/>
              <a:buFont typeface="Montserrat Medium"/>
              <a:buNone/>
              <a:defRPr sz="2800">
                <a:latin typeface="Montserrat Medium"/>
                <a:ea typeface="Montserrat Medium"/>
                <a:cs typeface="Montserrat Medium"/>
                <a:sym typeface="Montserrat Medium"/>
              </a:defRPr>
            </a:lvl5pPr>
            <a:lvl6pPr lvl="5" rtl="0">
              <a:spcBef>
                <a:spcPts val="0"/>
              </a:spcBef>
              <a:spcAft>
                <a:spcPts val="0"/>
              </a:spcAft>
              <a:buSzPts val="2800"/>
              <a:buFont typeface="Montserrat Medium"/>
              <a:buNone/>
              <a:defRPr sz="2800">
                <a:latin typeface="Montserrat Medium"/>
                <a:ea typeface="Montserrat Medium"/>
                <a:cs typeface="Montserrat Medium"/>
                <a:sym typeface="Montserrat Medium"/>
              </a:defRPr>
            </a:lvl6pPr>
            <a:lvl7pPr lvl="6" rtl="0">
              <a:spcBef>
                <a:spcPts val="0"/>
              </a:spcBef>
              <a:spcAft>
                <a:spcPts val="0"/>
              </a:spcAft>
              <a:buSzPts val="2800"/>
              <a:buFont typeface="Montserrat Medium"/>
              <a:buNone/>
              <a:defRPr sz="2800">
                <a:latin typeface="Montserrat Medium"/>
                <a:ea typeface="Montserrat Medium"/>
                <a:cs typeface="Montserrat Medium"/>
                <a:sym typeface="Montserrat Medium"/>
              </a:defRPr>
            </a:lvl7pPr>
            <a:lvl8pPr lvl="7" rtl="0">
              <a:spcBef>
                <a:spcPts val="0"/>
              </a:spcBef>
              <a:spcAft>
                <a:spcPts val="0"/>
              </a:spcAft>
              <a:buSzPts val="2800"/>
              <a:buFont typeface="Montserrat Medium"/>
              <a:buNone/>
              <a:defRPr sz="2800">
                <a:latin typeface="Montserrat Medium"/>
                <a:ea typeface="Montserrat Medium"/>
                <a:cs typeface="Montserrat Medium"/>
                <a:sym typeface="Montserrat Medium"/>
              </a:defRPr>
            </a:lvl8pPr>
            <a:lvl9pPr lvl="8" rtl="0">
              <a:spcBef>
                <a:spcPts val="0"/>
              </a:spcBef>
              <a:spcAft>
                <a:spcPts val="0"/>
              </a:spcAft>
              <a:buSzPts val="2800"/>
              <a:buFont typeface="Montserrat Medium"/>
              <a:buNone/>
              <a:defRPr sz="2800">
                <a:latin typeface="Montserrat Medium"/>
                <a:ea typeface="Montserrat Medium"/>
                <a:cs typeface="Montserrat Medium"/>
                <a:sym typeface="Montserrat Medium"/>
              </a:defRPr>
            </a:lvl9pPr>
          </a:lstStyle>
          <a:p/>
        </p:txBody>
      </p:sp>
      <p:sp>
        <p:nvSpPr>
          <p:cNvPr id="52" name="Google Shape;52;p13"/>
          <p:cNvSpPr txBox="1"/>
          <p:nvPr>
            <p:ph idx="1" type="body"/>
          </p:nvPr>
        </p:nvSpPr>
        <p:spPr>
          <a:xfrm>
            <a:off x="458975" y="1259525"/>
            <a:ext cx="8226000" cy="3159900"/>
          </a:xfrm>
          <a:prstGeom prst="rect">
            <a:avLst/>
          </a:prstGeom>
          <a:noFill/>
          <a:ln>
            <a:noFill/>
          </a:ln>
        </p:spPr>
        <p:txBody>
          <a:bodyPr anchorCtr="0" anchor="t" bIns="0" lIns="0" spcFirstLastPara="1" rIns="0" wrap="square" tIns="0">
            <a:noAutofit/>
          </a:bodyPr>
          <a:lstStyle>
            <a:lvl1pPr indent="-330200" lvl="0" marL="457200" rtl="0">
              <a:lnSpc>
                <a:spcPct val="130000"/>
              </a:lnSpc>
              <a:spcBef>
                <a:spcPts val="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1pPr>
            <a:lvl2pPr indent="-330200" lvl="1" marL="914400" rtl="0">
              <a:lnSpc>
                <a:spcPct val="130000"/>
              </a:lnSpc>
              <a:spcBef>
                <a:spcPts val="100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2pPr>
            <a:lvl3pPr indent="-317500" lvl="2" marL="1371600" rtl="0">
              <a:lnSpc>
                <a:spcPct val="130000"/>
              </a:lnSpc>
              <a:spcBef>
                <a:spcPts val="10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3pPr>
            <a:lvl4pPr indent="-317500" lvl="3" marL="1828800" rtl="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4pPr>
            <a:lvl5pPr indent="-317500" lvl="4" marL="2286000" rtl="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5pPr>
            <a:lvl6pPr indent="-317500" lvl="5" marL="2743200" rtl="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6pPr>
            <a:lvl7pPr indent="-317500" lvl="6" marL="3200400" rtl="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7pPr>
            <a:lvl8pPr indent="-317500" lvl="7" marL="3657600" rtl="0">
              <a:lnSpc>
                <a:spcPct val="130000"/>
              </a:lnSpc>
              <a:spcBef>
                <a:spcPts val="4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8pPr>
            <a:lvl9pPr indent="-317500" lvl="8" marL="4114800" rtl="0">
              <a:lnSpc>
                <a:spcPct val="130000"/>
              </a:lnSpc>
              <a:spcBef>
                <a:spcPts val="400"/>
              </a:spcBef>
              <a:spcAft>
                <a:spcPts val="200"/>
              </a:spcAft>
              <a:buClr>
                <a:schemeClr val="dk2"/>
              </a:buClr>
              <a:buSzPts val="1400"/>
              <a:buFont typeface="Montserrat"/>
              <a:buChar char="–"/>
              <a:defRPr sz="1400">
                <a:solidFill>
                  <a:schemeClr val="dk2"/>
                </a:solidFill>
                <a:latin typeface="Montserrat"/>
                <a:ea typeface="Montserrat"/>
                <a:cs typeface="Montserrat"/>
                <a:sym typeface="Montserrat"/>
              </a:defRPr>
            </a:lvl9pPr>
          </a:lstStyle>
          <a:p/>
        </p:txBody>
      </p:sp>
      <p:sp>
        <p:nvSpPr>
          <p:cNvPr id="53" name="Google Shape;53;p1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54" name="Google Shape;54;p13"/>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23" name="Shape 123"/>
        <p:cNvGrpSpPr/>
        <p:nvPr/>
      </p:nvGrpSpPr>
      <p:grpSpPr>
        <a:xfrm>
          <a:off x="0" y="0"/>
          <a:ext cx="0" cy="0"/>
          <a:chOff x="0" y="0"/>
          <a:chExt cx="0" cy="0"/>
        </a:xfrm>
      </p:grpSpPr>
      <p:sp>
        <p:nvSpPr>
          <p:cNvPr id="124" name="Google Shape;124;p26"/>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The Black Death and the Silk Road</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a:p>
            <a:pPr indent="0" lvl="0" marL="0" marR="0" rtl="0" algn="l">
              <a:lnSpc>
                <a:spcPct val="115000"/>
              </a:lnSpc>
              <a:spcBef>
                <a:spcPts val="0"/>
              </a:spcBef>
              <a:spcAft>
                <a:spcPts val="0"/>
              </a:spcAft>
              <a:buNone/>
            </a:pPr>
            <a:r>
              <a:rPr lang="en-GB" sz="1800">
                <a:solidFill>
                  <a:srgbClr val="4B3241"/>
                </a:solidFill>
              </a:rPr>
              <a:t>Enquiry: How far did the Black Death change the Medieval World?</a:t>
            </a:r>
            <a:endParaRPr sz="1800">
              <a:solidFill>
                <a:srgbClr val="4B3241"/>
              </a:solidFill>
            </a:endParaRPr>
          </a:p>
        </p:txBody>
      </p:sp>
      <p:sp>
        <p:nvSpPr>
          <p:cNvPr id="125" name="Google Shape;125;p26"/>
          <p:cNvSpPr txBox="1"/>
          <p:nvPr>
            <p:ph idx="1" type="body"/>
          </p:nvPr>
        </p:nvSpPr>
        <p:spPr>
          <a:xfrm>
            <a:off x="381750" y="2101725"/>
            <a:ext cx="7611300" cy="26916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solidFill>
                  <a:srgbClr val="4B3241"/>
                </a:solidFill>
              </a:rPr>
              <a:t>KS3 History - Lesson 1 of 4</a:t>
            </a:r>
            <a:endParaRPr>
              <a:solidFill>
                <a:srgbClr val="4B3241"/>
              </a:solidFill>
            </a:endParaRPr>
          </a:p>
        </p:txBody>
      </p:sp>
      <p:sp>
        <p:nvSpPr>
          <p:cNvPr id="126" name="Google Shape;126;p26"/>
          <p:cNvSpPr txBox="1"/>
          <p:nvPr>
            <p:ph idx="4294967295" type="subTitle"/>
          </p:nvPr>
        </p:nvSpPr>
        <p:spPr>
          <a:xfrm>
            <a:off x="458975" y="4105475"/>
            <a:ext cx="3951000" cy="6195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solidFill>
                  <a:srgbClr val="4B3241"/>
                </a:solidFill>
              </a:rPr>
              <a:t>Miss K Hillman</a:t>
            </a:r>
            <a:endParaRPr>
              <a:solidFill>
                <a:srgbClr val="4B324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7"/>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The Silk Road</a:t>
            </a:r>
            <a:endParaRPr/>
          </a:p>
        </p:txBody>
      </p:sp>
      <p:sp>
        <p:nvSpPr>
          <p:cNvPr id="132" name="Google Shape;132;p27"/>
          <p:cNvSpPr txBox="1"/>
          <p:nvPr>
            <p:ph idx="1" type="body"/>
          </p:nvPr>
        </p:nvSpPr>
        <p:spPr>
          <a:xfrm>
            <a:off x="458975" y="802325"/>
            <a:ext cx="8226000" cy="31599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lang="en-GB" sz="1800">
                <a:solidFill>
                  <a:srgbClr val="000000"/>
                </a:solidFill>
              </a:rPr>
              <a:t>In 1345, people in China and India began dying of a strange new disease. This strange disease caused large lumps to swell all over their bodies. </a:t>
            </a:r>
            <a:endParaRPr sz="1800">
              <a:solidFill>
                <a:srgbClr val="000000"/>
              </a:solidFill>
            </a:endParaRPr>
          </a:p>
          <a:p>
            <a:pPr indent="0" lvl="0" marL="0" rtl="0" algn="l">
              <a:lnSpc>
                <a:spcPct val="115000"/>
              </a:lnSpc>
              <a:spcBef>
                <a:spcPts val="1200"/>
              </a:spcBef>
              <a:spcAft>
                <a:spcPts val="0"/>
              </a:spcAft>
              <a:buNone/>
            </a:pPr>
            <a:r>
              <a:rPr lang="en-GB" sz="1800">
                <a:solidFill>
                  <a:srgbClr val="000000"/>
                </a:solidFill>
              </a:rPr>
              <a:t>At this time the </a:t>
            </a:r>
            <a:r>
              <a:rPr b="1" lang="en-GB" sz="1800">
                <a:solidFill>
                  <a:srgbClr val="000000"/>
                </a:solidFill>
              </a:rPr>
              <a:t>Silk Road </a:t>
            </a:r>
            <a:r>
              <a:rPr lang="en-GB" sz="1800">
                <a:solidFill>
                  <a:srgbClr val="000000"/>
                </a:solidFill>
              </a:rPr>
              <a:t>had set up trade links between China, India and Europe. This meant that </a:t>
            </a:r>
            <a:r>
              <a:rPr b="1" lang="en-GB" sz="1800">
                <a:solidFill>
                  <a:srgbClr val="000000"/>
                </a:solidFill>
              </a:rPr>
              <a:t>traders</a:t>
            </a:r>
            <a:r>
              <a:rPr lang="en-GB" sz="1800">
                <a:solidFill>
                  <a:srgbClr val="000000"/>
                </a:solidFill>
              </a:rPr>
              <a:t> would travel to Europe to sell items such as silk, spices and precious stones. However, unknown to the traders, fleas were living inside their products and the fleas carried with them the disease of the Black Death. As the traders sold their items at each port, the Black Death began to appear in all places along the Silk Road. This is how roughly 60% of Europe’s population died, because of a disease that started out in the East.</a:t>
            </a:r>
            <a:endParaRPr sz="1800">
              <a:solidFill>
                <a:srgbClr val="000000"/>
              </a:solidFill>
            </a:endParaRPr>
          </a:p>
          <a:p>
            <a:pPr indent="0" lvl="0" marL="0" rtl="0" algn="l">
              <a:spcBef>
                <a:spcPts val="1200"/>
              </a:spcBef>
              <a:spcAft>
                <a:spcPts val="10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8"/>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Warfare</a:t>
            </a:r>
            <a:endParaRPr/>
          </a:p>
        </p:txBody>
      </p:sp>
      <p:sp>
        <p:nvSpPr>
          <p:cNvPr id="138" name="Google Shape;138;p28"/>
          <p:cNvSpPr txBox="1"/>
          <p:nvPr>
            <p:ph idx="1" type="body"/>
          </p:nvPr>
        </p:nvSpPr>
        <p:spPr>
          <a:xfrm>
            <a:off x="458975" y="878525"/>
            <a:ext cx="8226000" cy="31599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lang="en-GB" sz="1700">
                <a:solidFill>
                  <a:srgbClr val="000000"/>
                </a:solidFill>
              </a:rPr>
              <a:t>The </a:t>
            </a:r>
            <a:r>
              <a:rPr b="1" lang="en-GB" sz="1700">
                <a:solidFill>
                  <a:srgbClr val="000000"/>
                </a:solidFill>
              </a:rPr>
              <a:t>Kingdom of Genoa, </a:t>
            </a:r>
            <a:r>
              <a:rPr lang="en-GB" sz="1700">
                <a:solidFill>
                  <a:srgbClr val="000000"/>
                </a:solidFill>
              </a:rPr>
              <a:t>(in Italy)</a:t>
            </a:r>
            <a:r>
              <a:rPr b="1" lang="en-GB" sz="1700">
                <a:solidFill>
                  <a:srgbClr val="000000"/>
                </a:solidFill>
              </a:rPr>
              <a:t> </a:t>
            </a:r>
            <a:r>
              <a:rPr lang="en-GB" sz="1700">
                <a:solidFill>
                  <a:srgbClr val="000000"/>
                </a:solidFill>
              </a:rPr>
              <a:t>controlled a seaport that had become very rich through trade from the Silk Road. The port was called </a:t>
            </a:r>
            <a:r>
              <a:rPr b="1" lang="en-GB" sz="1700">
                <a:solidFill>
                  <a:srgbClr val="000000"/>
                </a:solidFill>
              </a:rPr>
              <a:t>Caffa</a:t>
            </a:r>
            <a:r>
              <a:rPr lang="en-GB" sz="1700">
                <a:solidFill>
                  <a:srgbClr val="000000"/>
                </a:solidFill>
              </a:rPr>
              <a:t>. However, the Mongols felt uneasy that the </a:t>
            </a:r>
            <a:r>
              <a:rPr b="1" lang="en-GB" sz="1700">
                <a:solidFill>
                  <a:srgbClr val="000000"/>
                </a:solidFill>
              </a:rPr>
              <a:t>Genoese</a:t>
            </a:r>
            <a:r>
              <a:rPr lang="en-GB" sz="1700">
                <a:solidFill>
                  <a:srgbClr val="000000"/>
                </a:solidFill>
              </a:rPr>
              <a:t> were growing in wealth and power. In 1347, the Mongols attacked the port of </a:t>
            </a:r>
            <a:r>
              <a:rPr b="1" lang="en-GB" sz="1700">
                <a:solidFill>
                  <a:srgbClr val="000000"/>
                </a:solidFill>
              </a:rPr>
              <a:t>Caffa</a:t>
            </a:r>
            <a:r>
              <a:rPr lang="en-GB" sz="1700">
                <a:solidFill>
                  <a:srgbClr val="000000"/>
                </a:solidFill>
              </a:rPr>
              <a:t> with the aim to control its trade. </a:t>
            </a:r>
            <a:endParaRPr sz="1700">
              <a:solidFill>
                <a:srgbClr val="000000"/>
              </a:solidFill>
            </a:endParaRPr>
          </a:p>
          <a:p>
            <a:pPr indent="0" lvl="0" marL="0" rtl="0" algn="l">
              <a:lnSpc>
                <a:spcPct val="115000"/>
              </a:lnSpc>
              <a:spcBef>
                <a:spcPts val="1200"/>
              </a:spcBef>
              <a:spcAft>
                <a:spcPts val="0"/>
              </a:spcAft>
              <a:buNone/>
            </a:pPr>
            <a:r>
              <a:rPr lang="en-GB" sz="1700">
                <a:solidFill>
                  <a:srgbClr val="000000"/>
                </a:solidFill>
              </a:rPr>
              <a:t>Surprisingly, the battle soon stopped as many Mongol soldiers began dying of the Black Death. The Genoese were overjoyed, thinking that the disease had saved them. But the celebrations ended when the Mongols began </a:t>
            </a:r>
            <a:r>
              <a:rPr b="1" lang="en-GB" sz="1700">
                <a:solidFill>
                  <a:srgbClr val="000000"/>
                </a:solidFill>
              </a:rPr>
              <a:t>catapulting</a:t>
            </a:r>
            <a:r>
              <a:rPr lang="en-GB" sz="1700">
                <a:solidFill>
                  <a:srgbClr val="000000"/>
                </a:solidFill>
              </a:rPr>
              <a:t> the dead bodies of plague victims over the walls of the city to spread the disease onto their enemies. Having been exposed to the disease, the Genoese returned to Italy, bringing the disease to Western Europe.</a:t>
            </a:r>
            <a:endParaRPr sz="1700">
              <a:solidFill>
                <a:srgbClr val="000000"/>
              </a:solidFill>
            </a:endParaRPr>
          </a:p>
          <a:p>
            <a:pPr indent="0" lvl="0" marL="0" rtl="0" algn="l">
              <a:spcBef>
                <a:spcPts val="1200"/>
              </a:spcBef>
              <a:spcAft>
                <a:spcPts val="10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9"/>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100">
                <a:latin typeface="Arial"/>
                <a:ea typeface="Arial"/>
                <a:cs typeface="Arial"/>
                <a:sym typeface="Arial"/>
              </a:rPr>
              <a:t>Spread of disease in local areas</a:t>
            </a:r>
            <a:endParaRPr sz="3200"/>
          </a:p>
        </p:txBody>
      </p:sp>
      <p:sp>
        <p:nvSpPr>
          <p:cNvPr id="144" name="Google Shape;144;p29"/>
          <p:cNvSpPr txBox="1"/>
          <p:nvPr>
            <p:ph idx="1" type="body"/>
          </p:nvPr>
        </p:nvSpPr>
        <p:spPr>
          <a:xfrm>
            <a:off x="458975" y="878525"/>
            <a:ext cx="8226000" cy="31599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lang="en-GB" sz="2000">
                <a:solidFill>
                  <a:srgbClr val="000000"/>
                </a:solidFill>
              </a:rPr>
              <a:t>Medieval people did not know about germs. Medieval people did not understand how diseases spread. In the 14</a:t>
            </a:r>
            <a:r>
              <a:rPr baseline="30000" lang="en-GB" sz="2000">
                <a:solidFill>
                  <a:srgbClr val="000000"/>
                </a:solidFill>
              </a:rPr>
              <a:t>th</a:t>
            </a:r>
            <a:r>
              <a:rPr lang="en-GB" sz="2000">
                <a:solidFill>
                  <a:srgbClr val="000000"/>
                </a:solidFill>
              </a:rPr>
              <a:t> century, bathing was considered a luxury.  Houses had no indoor plumbing. In towns, bath houses were built for multiple people to bathe together. Bathing together continued during the time of the Black Death which caused the disease to spread further. Medieval people did not realise that the clean water they used was often taken from rivers and streams These rivers and streams were already contaminated.</a:t>
            </a:r>
            <a:endParaRPr sz="2000">
              <a:solidFill>
                <a:srgbClr val="000000"/>
              </a:solidFill>
            </a:endParaRPr>
          </a:p>
          <a:p>
            <a:pPr indent="0" lvl="0" marL="0" rtl="0" algn="l">
              <a:spcBef>
                <a:spcPts val="1200"/>
              </a:spcBef>
              <a:spcAft>
                <a:spcPts val="10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30"/>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Glossary</a:t>
            </a:r>
            <a:endParaRPr/>
          </a:p>
        </p:txBody>
      </p:sp>
      <p:sp>
        <p:nvSpPr>
          <p:cNvPr id="150" name="Google Shape;150;p30"/>
          <p:cNvSpPr txBox="1"/>
          <p:nvPr>
            <p:ph idx="1" type="body"/>
          </p:nvPr>
        </p:nvSpPr>
        <p:spPr>
          <a:xfrm>
            <a:off x="458975" y="954725"/>
            <a:ext cx="8226000" cy="31599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b="1" lang="en-GB" sz="1500">
                <a:solidFill>
                  <a:srgbClr val="000000"/>
                </a:solidFill>
              </a:rPr>
              <a:t>Silk Road</a:t>
            </a:r>
            <a:r>
              <a:rPr lang="en-GB" sz="1500">
                <a:solidFill>
                  <a:srgbClr val="000000"/>
                </a:solidFill>
                <a:latin typeface="Montserrat Medium"/>
                <a:ea typeface="Montserrat Medium"/>
                <a:cs typeface="Montserrat Medium"/>
                <a:sym typeface="Montserrat Medium"/>
              </a:rPr>
              <a:t> – Network of trade routes between China, India and Europe.</a:t>
            </a:r>
            <a:endParaRPr sz="1500">
              <a:solidFill>
                <a:srgbClr val="000000"/>
              </a:solidFill>
              <a:latin typeface="Montserrat Medium"/>
              <a:ea typeface="Montserrat Medium"/>
              <a:cs typeface="Montserrat Medium"/>
              <a:sym typeface="Montserrat Medium"/>
            </a:endParaRPr>
          </a:p>
          <a:p>
            <a:pPr indent="0" lvl="0" marL="0" rtl="0" algn="l">
              <a:lnSpc>
                <a:spcPct val="115000"/>
              </a:lnSpc>
              <a:spcBef>
                <a:spcPts val="1200"/>
              </a:spcBef>
              <a:spcAft>
                <a:spcPts val="0"/>
              </a:spcAft>
              <a:buNone/>
            </a:pPr>
            <a:r>
              <a:rPr b="1" lang="en-GB" sz="1500">
                <a:solidFill>
                  <a:srgbClr val="000000"/>
                </a:solidFill>
              </a:rPr>
              <a:t>Trader </a:t>
            </a:r>
            <a:r>
              <a:rPr lang="en-GB" sz="1500">
                <a:solidFill>
                  <a:srgbClr val="000000"/>
                </a:solidFill>
                <a:latin typeface="Montserrat Medium"/>
                <a:ea typeface="Montserrat Medium"/>
                <a:cs typeface="Montserrat Medium"/>
                <a:sym typeface="Montserrat Medium"/>
              </a:rPr>
              <a:t>– A person who buys and sells goods.</a:t>
            </a:r>
            <a:endParaRPr sz="1500">
              <a:solidFill>
                <a:srgbClr val="000000"/>
              </a:solidFill>
              <a:latin typeface="Montserrat Medium"/>
              <a:ea typeface="Montserrat Medium"/>
              <a:cs typeface="Montserrat Medium"/>
              <a:sym typeface="Montserrat Medium"/>
            </a:endParaRPr>
          </a:p>
          <a:p>
            <a:pPr indent="0" lvl="0" marL="0" rtl="0" algn="l">
              <a:lnSpc>
                <a:spcPct val="115000"/>
              </a:lnSpc>
              <a:spcBef>
                <a:spcPts val="1200"/>
              </a:spcBef>
              <a:spcAft>
                <a:spcPts val="0"/>
              </a:spcAft>
              <a:buNone/>
            </a:pPr>
            <a:r>
              <a:rPr b="1" lang="en-GB" sz="1500">
                <a:solidFill>
                  <a:srgbClr val="000000"/>
                </a:solidFill>
              </a:rPr>
              <a:t>Kingdom of Genoa</a:t>
            </a:r>
            <a:r>
              <a:rPr lang="en-GB" sz="1500">
                <a:solidFill>
                  <a:srgbClr val="000000"/>
                </a:solidFill>
                <a:latin typeface="Montserrat Medium"/>
                <a:ea typeface="Montserrat Medium"/>
                <a:cs typeface="Montserrat Medium"/>
                <a:sym typeface="Montserrat Medium"/>
              </a:rPr>
              <a:t> – Independent state on the North West Italian coast that ruled from 1005 - 1797.</a:t>
            </a:r>
            <a:endParaRPr sz="1500">
              <a:solidFill>
                <a:srgbClr val="000000"/>
              </a:solidFill>
              <a:latin typeface="Montserrat Medium"/>
              <a:ea typeface="Montserrat Medium"/>
              <a:cs typeface="Montserrat Medium"/>
              <a:sym typeface="Montserrat Medium"/>
            </a:endParaRPr>
          </a:p>
          <a:p>
            <a:pPr indent="0" lvl="0" marL="0" rtl="0" algn="l">
              <a:lnSpc>
                <a:spcPct val="115000"/>
              </a:lnSpc>
              <a:spcBef>
                <a:spcPts val="1200"/>
              </a:spcBef>
              <a:spcAft>
                <a:spcPts val="0"/>
              </a:spcAft>
              <a:buNone/>
            </a:pPr>
            <a:r>
              <a:rPr b="1" lang="en-GB" sz="1500">
                <a:solidFill>
                  <a:srgbClr val="000000"/>
                </a:solidFill>
              </a:rPr>
              <a:t>Caffa</a:t>
            </a:r>
            <a:r>
              <a:rPr lang="en-GB" sz="1500">
                <a:solidFill>
                  <a:srgbClr val="000000"/>
                </a:solidFill>
                <a:latin typeface="Montserrat Medium"/>
                <a:ea typeface="Montserrat Medium"/>
                <a:cs typeface="Montserrat Medium"/>
                <a:sym typeface="Montserrat Medium"/>
              </a:rPr>
              <a:t> – A busy and wealthy trading post that was owned by the Kingdom of Genoa.</a:t>
            </a:r>
            <a:endParaRPr sz="1500">
              <a:solidFill>
                <a:srgbClr val="000000"/>
              </a:solidFill>
              <a:latin typeface="Montserrat Medium"/>
              <a:ea typeface="Montserrat Medium"/>
              <a:cs typeface="Montserrat Medium"/>
              <a:sym typeface="Montserrat Medium"/>
            </a:endParaRPr>
          </a:p>
          <a:p>
            <a:pPr indent="0" lvl="0" marL="0" rtl="0" algn="l">
              <a:lnSpc>
                <a:spcPct val="115000"/>
              </a:lnSpc>
              <a:spcBef>
                <a:spcPts val="1200"/>
              </a:spcBef>
              <a:spcAft>
                <a:spcPts val="0"/>
              </a:spcAft>
              <a:buNone/>
            </a:pPr>
            <a:r>
              <a:rPr b="1" lang="en-GB" sz="1500">
                <a:solidFill>
                  <a:srgbClr val="000000"/>
                </a:solidFill>
              </a:rPr>
              <a:t>Genoese</a:t>
            </a:r>
            <a:r>
              <a:rPr lang="en-GB" sz="1500">
                <a:solidFill>
                  <a:srgbClr val="000000"/>
                </a:solidFill>
                <a:latin typeface="Montserrat Medium"/>
                <a:ea typeface="Montserrat Medium"/>
                <a:cs typeface="Montserrat Medium"/>
                <a:sym typeface="Montserrat Medium"/>
              </a:rPr>
              <a:t> – Citizens of the Kingdom of Genoa.</a:t>
            </a:r>
            <a:endParaRPr sz="1500">
              <a:solidFill>
                <a:srgbClr val="000000"/>
              </a:solidFill>
              <a:latin typeface="Montserrat Medium"/>
              <a:ea typeface="Montserrat Medium"/>
              <a:cs typeface="Montserrat Medium"/>
              <a:sym typeface="Montserrat Medium"/>
            </a:endParaRPr>
          </a:p>
          <a:p>
            <a:pPr indent="0" lvl="0" marL="0" rtl="0" algn="l">
              <a:lnSpc>
                <a:spcPct val="115000"/>
              </a:lnSpc>
              <a:spcBef>
                <a:spcPts val="1200"/>
              </a:spcBef>
              <a:spcAft>
                <a:spcPts val="0"/>
              </a:spcAft>
              <a:buNone/>
            </a:pPr>
            <a:r>
              <a:rPr b="1" lang="en-GB" sz="1500">
                <a:solidFill>
                  <a:srgbClr val="000000"/>
                </a:solidFill>
              </a:rPr>
              <a:t>Catapult</a:t>
            </a:r>
            <a:r>
              <a:rPr lang="en-GB" sz="1500">
                <a:solidFill>
                  <a:srgbClr val="000000"/>
                </a:solidFill>
                <a:latin typeface="Montserrat Medium"/>
                <a:ea typeface="Montserrat Medium"/>
                <a:cs typeface="Montserrat Medium"/>
                <a:sym typeface="Montserrat Medium"/>
              </a:rPr>
              <a:t> – A military device that could launch heavy rocks (or people) at the enemy.</a:t>
            </a:r>
            <a:endParaRPr sz="1500">
              <a:solidFill>
                <a:srgbClr val="000000"/>
              </a:solidFill>
              <a:latin typeface="Montserrat Medium"/>
              <a:ea typeface="Montserrat Medium"/>
              <a:cs typeface="Montserrat Medium"/>
              <a:sym typeface="Montserrat Medium"/>
            </a:endParaRPr>
          </a:p>
          <a:p>
            <a:pPr indent="0" lvl="0" marL="0" rtl="0" algn="l">
              <a:lnSpc>
                <a:spcPct val="115000"/>
              </a:lnSpc>
              <a:spcBef>
                <a:spcPts val="1200"/>
              </a:spcBef>
              <a:spcAft>
                <a:spcPts val="0"/>
              </a:spcAft>
              <a:buNone/>
            </a:pPr>
            <a:r>
              <a:rPr b="1" lang="en-GB" sz="1500">
                <a:solidFill>
                  <a:srgbClr val="000000"/>
                </a:solidFill>
              </a:rPr>
              <a:t>Contaminated</a:t>
            </a:r>
            <a:r>
              <a:rPr lang="en-GB" sz="1500">
                <a:solidFill>
                  <a:srgbClr val="000000"/>
                </a:solidFill>
                <a:latin typeface="Montserrat Medium"/>
                <a:ea typeface="Montserrat Medium"/>
                <a:cs typeface="Montserrat Medium"/>
                <a:sym typeface="Montserrat Medium"/>
              </a:rPr>
              <a:t> – Had become polluted by the Black Death.</a:t>
            </a:r>
            <a:endParaRPr sz="1500">
              <a:solidFill>
                <a:srgbClr val="000000"/>
              </a:solidFill>
              <a:latin typeface="Montserrat Medium"/>
              <a:ea typeface="Montserrat Medium"/>
              <a:cs typeface="Montserrat Medium"/>
              <a:sym typeface="Montserrat Medium"/>
            </a:endParaRPr>
          </a:p>
          <a:p>
            <a:pPr indent="0" lvl="0" marL="0" rtl="0" algn="l">
              <a:spcBef>
                <a:spcPts val="1200"/>
              </a:spcBef>
              <a:spcAft>
                <a:spcPts val="1000"/>
              </a:spcAft>
              <a:buNone/>
            </a:pPr>
            <a:r>
              <a:t/>
            </a:r>
            <a:endParaRPr>
              <a:latin typeface="Montserrat Medium"/>
              <a:ea typeface="Montserrat Medium"/>
              <a:cs typeface="Montserrat Medium"/>
              <a:sym typeface="Montserrat Medium"/>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