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4"/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c992bd27d_0_2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c992bd27d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c992bd27d_0_6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8c992bd27d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c992bd27d_0_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c992bd27d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c992bd27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c992bd27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8c992bd27d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8c992bd27d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c992bd27d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8c992bd27d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c992bd27d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c992bd27d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8c992bd27d_0_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8c992bd27d_0_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7" name="Google Shape;127;p2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8" name="Google Shape;128;p2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29" name="Google Shape;129;p2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30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1" name="Google Shape;151;p32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3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3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1" name="Google Shape;161;p3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2" name="Google Shape;162;p3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5" name="Google Shape;165;p3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66" name="Google Shape;166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0" name="Google Shape;170;p3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1" name="Google Shape;171;p3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2" name="Google Shape;172;p3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3" name="Google Shape;173;p3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4" name="Google Shape;174;p3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5" name="Google Shape;175;p3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3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81" name="Google Shape;181;p3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84" name="Google Shape;184;p3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2" name="Google Shape;192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3" name="Google Shape;193;p39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94" name="Google Shape;194;p39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5" name="Google Shape;195;p39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6" name="Google Shape;196;p39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7" name="Google Shape;197;p39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98" name="Google Shape;198;p39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9" name="Google Shape;199;p39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3" name="Google Shape;123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Creative Writing (poetry): Writing Poetry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Lesson 5 of 5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" name="Google Shape;205;p40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English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40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chemeClr val="dk2"/>
                </a:solidFill>
              </a:rPr>
              <a:t>Sarah Krzebietka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2" name="Google Shape;212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3" name="Google Shape;213;p41"/>
          <p:cNvSpPr txBox="1"/>
          <p:nvPr/>
        </p:nvSpPr>
        <p:spPr>
          <a:xfrm>
            <a:off x="152400" y="228600"/>
            <a:ext cx="8797800" cy="9432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Stuck with opening lines or stanzas? Remember these? You can use parts of these poems to help you write your own stanzas.</a:t>
            </a:r>
            <a:r>
              <a:rPr b="1" lang="en-GB" sz="2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214" name="Google Shape;214;p41"/>
          <p:cNvSpPr txBox="1"/>
          <p:nvPr/>
        </p:nvSpPr>
        <p:spPr>
          <a:xfrm>
            <a:off x="511475" y="1428575"/>
            <a:ext cx="58719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Zoom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! Into the top corner of the net,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keeper had no chance once my aim was set.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Crowds </a:t>
            </a:r>
            <a:r>
              <a:rPr b="1" lang="en-GB" sz="17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roared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7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cheered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aloud,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Mum, is that you? You look so proud!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215" name="Google Shape;215;p41"/>
          <p:cNvSpPr txBox="1"/>
          <p:nvPr/>
        </p:nvSpPr>
        <p:spPr>
          <a:xfrm>
            <a:off x="458975" y="3110950"/>
            <a:ext cx="52950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Waves </a:t>
            </a:r>
            <a:r>
              <a:rPr b="1" lang="en-GB" sz="17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smashing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voices </a:t>
            </a:r>
            <a:r>
              <a:rPr b="1" lang="en-GB" sz="17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clashing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sun breaking through the clouds.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Kites </a:t>
            </a:r>
            <a:r>
              <a:rPr b="1" lang="en-GB" sz="17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swooshing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wind  </a:t>
            </a:r>
            <a:r>
              <a:rPr b="1" lang="en-GB" sz="17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crashing</a:t>
            </a: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Winding my way through the crowds. </a:t>
            </a:r>
            <a:r>
              <a:rPr b="1" lang="en-GB" sz="1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pic>
        <p:nvPicPr>
          <p:cNvPr id="216" name="Google Shape;2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8525" y="1604161"/>
            <a:ext cx="1962439" cy="13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3500" y="3257323"/>
            <a:ext cx="2233125" cy="12689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1"/>
          <p:cNvSpPr txBox="1"/>
          <p:nvPr/>
        </p:nvSpPr>
        <p:spPr>
          <a:xfrm>
            <a:off x="6451850" y="1271675"/>
            <a:ext cx="2276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Ball Stadium by Jarmoluk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41"/>
          <p:cNvSpPr txBox="1"/>
          <p:nvPr/>
        </p:nvSpPr>
        <p:spPr>
          <a:xfrm>
            <a:off x="6507943" y="3056150"/>
            <a:ext cx="21642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Beach Beach Hut by Pexels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5" name="Google Shape;225;p4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6" name="Google Shape;226;p42"/>
          <p:cNvSpPr txBox="1"/>
          <p:nvPr/>
        </p:nvSpPr>
        <p:spPr>
          <a:xfrm>
            <a:off x="152400" y="228600"/>
            <a:ext cx="8797800" cy="4569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Need some further inspiration? 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42"/>
          <p:cNvSpPr txBox="1"/>
          <p:nvPr/>
        </p:nvSpPr>
        <p:spPr>
          <a:xfrm>
            <a:off x="152400" y="1153475"/>
            <a:ext cx="1083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Bang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Bark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Boo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Brrng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Bump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Buzz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Cackle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Chatter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Cheer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Clap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Clank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Click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Crackle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Crash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228" name="Google Shape;228;p42"/>
          <p:cNvSpPr txBox="1"/>
          <p:nvPr/>
        </p:nvSpPr>
        <p:spPr>
          <a:xfrm>
            <a:off x="1430688" y="1153475"/>
            <a:ext cx="979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Crunch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Honk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Howl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Hush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Jingle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Jangle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Knock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Plop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Poof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Pow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Ring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Roar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Rustle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</p:txBody>
      </p:sp>
      <p:sp>
        <p:nvSpPr>
          <p:cNvPr id="229" name="Google Shape;229;p42"/>
          <p:cNvSpPr txBox="1"/>
          <p:nvPr/>
        </p:nvSpPr>
        <p:spPr>
          <a:xfrm>
            <a:off x="2731625" y="1153463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Rumble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Sizzle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Slap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Smash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Smack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Squish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Swoosh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Thud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Thump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Whisper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Whimper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Zip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Zoom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4410000" y="849275"/>
            <a:ext cx="4540200" cy="3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Personification</a:t>
            </a:r>
            <a:r>
              <a:rPr b="1" lang="en-GB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b="1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Could your beach huts be smiling?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Might the sea be whispering?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Could the sand be comforting?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Might the football, tennisball, basketball be clever? Mocking?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Could the stadium be welcoming?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Might the grass be proud?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Simile and Metaphor (possible comparisons)</a:t>
            </a:r>
            <a:endParaRPr b="1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sea or crowd could embrace you like a good friend. 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feeling in the air could be electric.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smell of doughnuts could be dragging you towards them.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excitement could feel like Christmas morning.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152400" y="763338"/>
            <a:ext cx="34224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Onomatopoeic Words</a:t>
            </a:r>
            <a:endParaRPr b="1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7" name="Google Shape;237;p4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43"/>
          <p:cNvSpPr txBox="1"/>
          <p:nvPr/>
        </p:nvSpPr>
        <p:spPr>
          <a:xfrm>
            <a:off x="152400" y="228600"/>
            <a:ext cx="8797800" cy="6027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my example to help you to write your first stanza.</a:t>
            </a:r>
            <a:endParaRPr sz="2100">
              <a:solidFill>
                <a:srgbClr val="434343"/>
              </a:solidFill>
            </a:endParaRPr>
          </a:p>
        </p:txBody>
      </p:sp>
      <p:pic>
        <p:nvPicPr>
          <p:cNvPr id="239" name="Google Shape;23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185238"/>
            <a:ext cx="222112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3"/>
          <p:cNvSpPr txBox="1"/>
          <p:nvPr/>
        </p:nvSpPr>
        <p:spPr>
          <a:xfrm>
            <a:off x="152388" y="948175"/>
            <a:ext cx="2276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Tiger Animal Martina_bulkova 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43"/>
          <p:cNvSpPr txBox="1"/>
          <p:nvPr/>
        </p:nvSpPr>
        <p:spPr>
          <a:xfrm>
            <a:off x="2796225" y="1071275"/>
            <a:ext cx="6309300" cy="18732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Stanza 1: Describe the way a tiger looks.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Covered in lightning strikes of orange and black,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Amber eyes alert and ready to attack! </a:t>
            </a: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Paws pad softly through the grass and sand, </a:t>
            </a: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As silent as a thief</a:t>
            </a:r>
            <a:r>
              <a:rPr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prowling across the land. </a:t>
            </a:r>
            <a:r>
              <a:rPr b="1" lang="en-GB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43"/>
          <p:cNvSpPr txBox="1"/>
          <p:nvPr/>
        </p:nvSpPr>
        <p:spPr>
          <a:xfrm>
            <a:off x="152400" y="3001900"/>
            <a:ext cx="85878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Did I stick to my plan? Read through my opening stanza again. </a:t>
            </a:r>
            <a:endParaRPr b="1" sz="15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Have I described the way a tiger looks?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Yes.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Can you identify an AABB rhyming pattern?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Yes.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figurative techniques can you spot?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Simile and metaphor. 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 I have four lines of poetry in this stanza?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Yes. </a:t>
            </a:r>
            <a:endParaRPr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48" name="Google Shape;248;p4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49" name="Google Shape;24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1" y="1185238"/>
            <a:ext cx="2221125" cy="16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4"/>
          <p:cNvSpPr txBox="1"/>
          <p:nvPr/>
        </p:nvSpPr>
        <p:spPr>
          <a:xfrm>
            <a:off x="152388" y="948175"/>
            <a:ext cx="2276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Tiger Animal Martina_bulkova  (Pixabay)</a:t>
            </a:r>
            <a:endParaRPr sz="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1" name="Google Shape;251;p44"/>
          <p:cNvSpPr txBox="1"/>
          <p:nvPr/>
        </p:nvSpPr>
        <p:spPr>
          <a:xfrm>
            <a:off x="2492700" y="1099725"/>
            <a:ext cx="6457500" cy="1839900"/>
          </a:xfrm>
          <a:prstGeom prst="rect">
            <a:avLst/>
          </a:prstGeom>
          <a:noFill/>
          <a:ln cap="flat" cmpd="sng" w="1905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Stanza 2: Describe the way a tiger moves.</a:t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At first, each step is steady and slow,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Winding through the trees, knowing where to go.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Ears prick up,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tiger’s lips curl into a smile,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Quick as a flash </a:t>
            </a: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 reaches his prey, that will fill him for a while.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44"/>
          <p:cNvSpPr txBox="1"/>
          <p:nvPr/>
        </p:nvSpPr>
        <p:spPr>
          <a:xfrm>
            <a:off x="152400" y="3140350"/>
            <a:ext cx="8247300" cy="17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Did I stick to my plan? Read through my second stanza again. </a:t>
            </a:r>
            <a:endParaRPr b="1" sz="15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Have I described the way a tiger moves?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Yes.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Can you identify an AABB rhyming pattern?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Yes.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Which figurative techniques can you spot?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Simile and personification.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 I have four lines of poetry in this stanza?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Yes.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44"/>
          <p:cNvSpPr txBox="1"/>
          <p:nvPr/>
        </p:nvSpPr>
        <p:spPr>
          <a:xfrm>
            <a:off x="152400" y="228600"/>
            <a:ext cx="8797800" cy="6027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Use my example to help you to write your second stanza.</a:t>
            </a:r>
            <a:endParaRPr sz="21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9" name="Google Shape;259;p4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0" name="Google Shape;260;p45"/>
          <p:cNvSpPr txBox="1"/>
          <p:nvPr/>
        </p:nvSpPr>
        <p:spPr>
          <a:xfrm>
            <a:off x="152400" y="228600"/>
            <a:ext cx="8797800" cy="10113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Now have a go at writing your third stanza on your own. </a:t>
            </a:r>
            <a:endParaRPr sz="2100">
              <a:solidFill>
                <a:srgbClr val="434343"/>
              </a:solidFill>
            </a:endParaRPr>
          </a:p>
        </p:txBody>
      </p:sp>
      <p:sp>
        <p:nvSpPr>
          <p:cNvPr id="261" name="Google Shape;261;p45"/>
          <p:cNvSpPr txBox="1"/>
          <p:nvPr/>
        </p:nvSpPr>
        <p:spPr>
          <a:xfrm>
            <a:off x="448350" y="2010175"/>
            <a:ext cx="8247300" cy="13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Remember to keep looking back at your plan to guide you!</a:t>
            </a:r>
            <a:r>
              <a:rPr lang="en-GB" sz="2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7" name="Google Shape;267;p4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8" name="Google Shape;268;p46"/>
          <p:cNvSpPr txBox="1"/>
          <p:nvPr/>
        </p:nvSpPr>
        <p:spPr>
          <a:xfrm>
            <a:off x="152400" y="228600"/>
            <a:ext cx="8797800" cy="6027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Give yourself some feedback</a:t>
            </a:r>
            <a:endParaRPr sz="2100">
              <a:solidFill>
                <a:srgbClr val="434343"/>
              </a:solidFill>
            </a:endParaRPr>
          </a:p>
        </p:txBody>
      </p:sp>
      <p:sp>
        <p:nvSpPr>
          <p:cNvPr id="269" name="Google Shape;269;p46"/>
          <p:cNvSpPr txBox="1"/>
          <p:nvPr/>
        </p:nvSpPr>
        <p:spPr>
          <a:xfrm>
            <a:off x="152400" y="947900"/>
            <a:ext cx="8636400" cy="3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am so proud of the way I have used </a:t>
            </a:r>
            <a:r>
              <a:rPr lang="en-GB" sz="22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...</a:t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My favourite line of my poem is </a:t>
            </a:r>
            <a:r>
              <a:rPr lang="en-GB" sz="22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r>
              <a:rPr b="1"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because </a:t>
            </a:r>
            <a:r>
              <a:rPr lang="en-GB" sz="22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b="1" sz="22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enjoyed writing this poem because</a:t>
            </a:r>
            <a:r>
              <a:rPr lang="en-GB" sz="22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…</a:t>
            </a:r>
            <a:endParaRPr sz="22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148650" y="2858850"/>
            <a:ext cx="86439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Hints: </a:t>
            </a:r>
            <a:endParaRPr b="1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Have you used rhyme? Personification? Metaphor? Onomatopoeia? Which of these do you think you have done the best job of using in your poem?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Try to find the line in your poem that you think creates a really powerful picture for your reader. 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Montserrat"/>
              <a:buChar char="●"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have you enjoyed the most about writing your poem? Being creative? Having a chance to explore your thoughts and feelings? Using techniques you haven’t used before?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6" name="Google Shape;276;p4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7" name="Google Shape;277;p47"/>
          <p:cNvSpPr txBox="1"/>
          <p:nvPr/>
        </p:nvSpPr>
        <p:spPr>
          <a:xfrm>
            <a:off x="152400" y="228600"/>
            <a:ext cx="8797800" cy="602700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Helpful Prompts</a:t>
            </a:r>
            <a:endParaRPr sz="2100">
              <a:solidFill>
                <a:srgbClr val="434343"/>
              </a:solidFill>
            </a:endParaRPr>
          </a:p>
        </p:txBody>
      </p:sp>
      <p:sp>
        <p:nvSpPr>
          <p:cNvPr id="278" name="Google Shape;278;p47"/>
          <p:cNvSpPr txBox="1"/>
          <p:nvPr/>
        </p:nvSpPr>
        <p:spPr>
          <a:xfrm>
            <a:off x="152400" y="1035425"/>
            <a:ext cx="8636400" cy="3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 am so proud of the way I have used </a:t>
            </a:r>
            <a:r>
              <a:rPr b="1" lang="en-GB" sz="2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simile and metaphor</a:t>
            </a: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create powerful pictures for my reader. 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My favourite line of my poem is </a:t>
            </a:r>
            <a:r>
              <a:rPr b="1" lang="en-GB" sz="2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‘As silent as a thief prowling across the land’</a:t>
            </a:r>
            <a:r>
              <a:rPr b="1"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because it uses a great simile to describe the tiger’s movements. </a:t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enjoyed writing this poem because</a:t>
            </a:r>
            <a:r>
              <a:rPr b="1" lang="en-GB" sz="20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it helped me to express my thoughts and feelings about tigers. </a:t>
            </a:r>
            <a:endParaRPr b="1" sz="2000" u="sng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