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E2CA5E-53DE-43EB-B2A7-5AE72668210D}">
  <a:tblStyle styleId="{B8E2CA5E-53DE-43EB-B2A7-5AE7266821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Find the gradient of a line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Clasper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860103" y="942527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On a squared grid draw a line with a gradient of 3 and a line with a gradient of -3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 and what is different about your lines?		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gradient of a straight line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68400" y="942526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Work out the gradient of each line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		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22926" l="53208" r="12959" t="48852"/>
          <a:stretch/>
        </p:blipFill>
        <p:spPr>
          <a:xfrm>
            <a:off x="739750" y="1445876"/>
            <a:ext cx="3905402" cy="1832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4860103" y="942527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		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gradient of a straight line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68400" y="942526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Work out the gradient of each line.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		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257" y="1431504"/>
            <a:ext cx="2844543" cy="304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 b="0" l="16988" r="35541" t="0"/>
          <a:stretch/>
        </p:blipFill>
        <p:spPr>
          <a:xfrm>
            <a:off x="5571472" y="1158084"/>
            <a:ext cx="2213156" cy="32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gradient of a straight line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68400" y="942526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A is the point with coordinates (1, 4)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 is the point with coordinates (7, 22)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Find the gradient of AB.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5. Work out the gradient of the line passing through the points (3, 2) and  (7, 20)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/>
        </p:nvSpPr>
        <p:spPr>
          <a:xfrm>
            <a:off x="4860103" y="942527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On a squared grid draw a line with a gradient of 3 and a line with a gradient of -3</a:t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 and what is different about your lines?		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gradient of a straight line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68400" y="942526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Work out the gradient of each line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		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22926" l="53208" r="12959" t="48852"/>
          <a:stretch/>
        </p:blipFill>
        <p:spPr>
          <a:xfrm>
            <a:off x="739750" y="1445876"/>
            <a:ext cx="3905402" cy="183246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804672" y="3408883"/>
            <a:ext cx="3709503" cy="4424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478" l="-4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81" name="Google Shape;81;p11"/>
          <p:cNvGraphicFramePr/>
          <p:nvPr/>
        </p:nvGraphicFramePr>
        <p:xfrm>
          <a:off x="5684651" y="20590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{B8E2CA5E-53DE-43EB-B2A7-5AE72668210D}</a:tableStyleId>
              </a:tblPr>
              <a:tblGrid>
                <a:gridCol w="208275"/>
                <a:gridCol w="208275"/>
                <a:gridCol w="208275"/>
                <a:gridCol w="208275"/>
                <a:gridCol w="208275"/>
                <a:gridCol w="208275"/>
                <a:gridCol w="208275"/>
                <a:gridCol w="208275"/>
                <a:gridCol w="208275"/>
                <a:gridCol w="208275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2" name="Google Shape;82;p11"/>
          <p:cNvSpPr txBox="1"/>
          <p:nvPr/>
        </p:nvSpPr>
        <p:spPr>
          <a:xfrm>
            <a:off x="5079033" y="1959671"/>
            <a:ext cx="5193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e.g. </a:t>
            </a:r>
            <a:endParaRPr/>
          </a:p>
        </p:txBody>
      </p:sp>
      <p:cxnSp>
        <p:nvCxnSpPr>
          <p:cNvPr id="83" name="Google Shape;83;p11"/>
          <p:cNvCxnSpPr/>
          <p:nvPr/>
        </p:nvCxnSpPr>
        <p:spPr>
          <a:xfrm flipH="1" rot="10800000">
            <a:off x="6108192" y="2260397"/>
            <a:ext cx="190195" cy="662604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11"/>
          <p:cNvCxnSpPr/>
          <p:nvPr/>
        </p:nvCxnSpPr>
        <p:spPr>
          <a:xfrm rot="10800000">
            <a:off x="6937821" y="2275419"/>
            <a:ext cx="201814" cy="647582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/>
        </p:nvSpPr>
        <p:spPr>
          <a:xfrm>
            <a:off x="4860103" y="942527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		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gradient of a straight line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468400" y="942526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Work out the gradient of each line.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		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258" y="1431504"/>
            <a:ext cx="2506078" cy="268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4">
            <a:alphaModFix/>
          </a:blip>
          <a:srcRect b="0" l="16988" r="35541" t="0"/>
          <a:stretch/>
        </p:blipFill>
        <p:spPr>
          <a:xfrm>
            <a:off x="5637309" y="924806"/>
            <a:ext cx="2046029" cy="29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1497904" y="4135796"/>
            <a:ext cx="136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gradient = 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6097946" y="4095993"/>
            <a:ext cx="136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gradient = -2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Find the gradient of a straight line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468400" y="942526"/>
            <a:ext cx="4045775" cy="4200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A is the point with coordinates (1, 4)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 is the point with coordinates (7, 22)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Find the gradient of AB.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5. Work out the gradient of the line passing through the points (3, 2) and  (7, 20)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876112" y="1999758"/>
            <a:ext cx="136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gradient = 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876111" y="3973643"/>
            <a:ext cx="16549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gradient = 4.5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