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10287000" cx="18288000"/>
  <p:notesSz cx="6858000" cy="9144000"/>
  <p:embeddedFontLst>
    <p:embeddedFont>
      <p:font typeface="Montserrat SemiBold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Montserrat Medium"/>
      <p:regular r:id="rId58"/>
      <p:bold r:id="rId59"/>
      <p:italic r:id="rId60"/>
      <p:boldItalic r:id="rId61"/>
    </p:embeddedFon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D267FC-3D5C-45AB-AA26-EE62EAF533A6}">
  <a:tblStyle styleId="{E1D267FC-3D5C-45AB-AA26-EE62EAF533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ABF1B9F-C49C-4464-9A0F-52B7BC6765E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regular.fntdata"/><Relationship Id="rId61" Type="http://schemas.openxmlformats.org/officeDocument/2006/relationships/font" Target="fonts/MontserratMedium-boldItalic.fntdata"/><Relationship Id="rId20" Type="http://schemas.openxmlformats.org/officeDocument/2006/relationships/slide" Target="slides/slide15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Medium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SemiBold-bold.fntdata"/><Relationship Id="rId50" Type="http://schemas.openxmlformats.org/officeDocument/2006/relationships/font" Target="fonts/MontserratSemiBold-regular.fntdata"/><Relationship Id="rId53" Type="http://schemas.openxmlformats.org/officeDocument/2006/relationships/font" Target="fonts/MontserratSemiBold-boldItalic.fntdata"/><Relationship Id="rId52" Type="http://schemas.openxmlformats.org/officeDocument/2006/relationships/font" Target="fonts/MontserratSemiBold-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bold.fntdata"/><Relationship Id="rId10" Type="http://schemas.openxmlformats.org/officeDocument/2006/relationships/slide" Target="slides/slide5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Medium-bold.fntdata"/><Relationship Id="rId14" Type="http://schemas.openxmlformats.org/officeDocument/2006/relationships/slide" Target="slides/slide9.xml"/><Relationship Id="rId58" Type="http://schemas.openxmlformats.org/officeDocument/2006/relationships/font" Target="fonts/MontserratMedium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20945ed3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920945ed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2085d616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2085d616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2085d616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2085d616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2085d6160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2085d616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2085d6160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2085d6160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20945ed3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20945ed3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2085d6160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2085d616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2085d6160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2085d616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2085d6160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2085d616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2085d6160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2085d6160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2085d6160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2085d616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2085d6160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2085d6160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2085d6160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2085d6160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2085d6160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2085d6160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2085d6160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2085d616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2085d6160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2085d616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2085d6160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2085d6160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20945ed3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20945ed3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20945ed3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20945ed3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20945ed3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20945ed3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20945ed3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20945ed3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2085d61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2085d61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20945ed3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20945ed3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20945ed3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20945ed3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20945ed3c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20945ed3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20945ed3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20945ed3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20945ed3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20945ed3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0e0141a0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0e0141a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0e0141a0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0e0141a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0e0141a0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0e0141a0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0e0141a0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0e0141a0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0e0141a0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90e0141a0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2085d616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2085d616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0e0141a0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0e0141a0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0e0141a0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0e0141a0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90e0141a0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90e0141a0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0e0141a0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0e0141a0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90e0141a0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90e0141a0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2085d616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2085d616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2085d616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2085d616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2085d6160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2085d616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2085d616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2085d616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2085d616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2085d616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633775" y="3783099"/>
            <a:ext cx="79809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0A35"/>
              </a:buClr>
              <a:buSzPts val="4800"/>
              <a:buFont typeface="Twentieth Century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4"/>
          <p:cNvSpPr txBox="1"/>
          <p:nvPr>
            <p:ph idx="2" type="subTitle"/>
          </p:nvPr>
        </p:nvSpPr>
        <p:spPr>
          <a:xfrm>
            <a:off x="388668" y="8447868"/>
            <a:ext cx="119556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i="1" lang="en-GB" sz="1600">
                <a:solidFill>
                  <a:srgbClr val="4B3241"/>
                </a:solidFill>
              </a:rPr>
              <a:t>Resources by NCELP/University of York. Content has had superficial branding changes from NCELP/University of York (CC BY-NC-SA)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285488" y="2547708"/>
            <a:ext cx="176679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Assessment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Y7 German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Term 2 assessments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3460" y="9347007"/>
            <a:ext cx="2473737" cy="6797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388655" y="533997"/>
            <a:ext cx="8019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SemiBold"/>
              <a:buNone/>
            </a:pPr>
            <a:r>
              <a:rPr b="1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German</a:t>
            </a:r>
            <a:endParaRPr b="0" i="0" sz="3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85492" y="7468915"/>
            <a:ext cx="81081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4547300" y="8447875"/>
            <a:ext cx="3740700" cy="183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Vocabulary: Listening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You will hear 10 words. 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Put a tick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under the type of word you hear.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You will hear each word 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. You have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2 minutes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to complete this part of the test.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4"/>
          <p:cNvGraphicFramePr/>
          <p:nvPr/>
        </p:nvGraphicFramePr>
        <p:xfrm>
          <a:off x="211238" y="107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171900"/>
                <a:gridCol w="4112800"/>
                <a:gridCol w="4112800"/>
                <a:gridCol w="4112800"/>
                <a:gridCol w="4112800"/>
              </a:tblGrid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 item of furniture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family member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building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language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something I would do in my bedroom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in a restaurant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in the kitchen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at the sports centre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0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technology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building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clothes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food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9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colour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mood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temperature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8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pronoun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question word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 answer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greeting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1" name="Google Shape;171;p24"/>
          <p:cNvSpPr txBox="1"/>
          <p:nvPr/>
        </p:nvSpPr>
        <p:spPr>
          <a:xfrm>
            <a:off x="1130000" y="136375"/>
            <a:ext cx="8104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This word is a good example of 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5"/>
          <p:cNvGraphicFramePr/>
          <p:nvPr/>
        </p:nvGraphicFramePr>
        <p:xfrm>
          <a:off x="211238" y="107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144925"/>
                <a:gridCol w="4018150"/>
                <a:gridCol w="4018150"/>
                <a:gridCol w="4018150"/>
                <a:gridCol w="4018150"/>
              </a:tblGrid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country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language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colour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school subject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7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food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transport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building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body part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0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colour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number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greeting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 opinion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9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to exercise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to make money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do to travel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to communicate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8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transport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toy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technology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clothes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25"/>
          <p:cNvSpPr txBox="1"/>
          <p:nvPr/>
        </p:nvSpPr>
        <p:spPr>
          <a:xfrm>
            <a:off x="1130000" y="136375"/>
            <a:ext cx="8104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This word is a good example of 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917950" y="1032600"/>
            <a:ext cx="157032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Grammar: Listening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A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will hear four sentences. You will hear each sentence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Decide whether each sentence is a STATEMENT or a QUESTION.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Circle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your answer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     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032375" y="5211100"/>
            <a:ext cx="6390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     	STATEMENT          	QUESTION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     	STATEMENT          	QUESTION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       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9763425" y="5211100"/>
            <a:ext cx="6390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	STATEMENT          	QUESTION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     	STATEMENT          	QUESTION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       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/>
        </p:nvSpPr>
        <p:spPr>
          <a:xfrm>
            <a:off x="917950" y="880200"/>
            <a:ext cx="157032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Grammar: Listening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B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will hear six sentences. You will hear each sentence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first word is missing from each sentence. Decide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who the verb is referring to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Circle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your answer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     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917950" y="5083275"/>
            <a:ext cx="6390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	I			you			he/she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	I			you			he/she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	I			you			he/she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7699750" y="5083275"/>
            <a:ext cx="6390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	I			you			he		we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	I			you			she		we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6	I OR he/she			you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Vocabulary: Reading &amp; Writing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Translate the underlined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German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words on the following slides to complete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English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sentence.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1½ minutes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complete this part of the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1) Sie hat die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Flasche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She has the _____________.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2) Ich mag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tanzen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	I like _____________ .		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3) Das ist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richtig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		That’s _____________ .		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4) Wo ist das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Mädchen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		Where is the _____________?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5) Es ist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dunkel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hier.				It is _____________ here.	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6) Wir haben die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Antwort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We have the _____________.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7) Ich mag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reisen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nicht.			I don’t like _____________.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8) Ist das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klar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							Is that _____________?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9) Ich brauche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fünf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		I need _____________.	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10) Das Ding ist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schwarz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The thing is _____________.	 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Vocabulary: Reading &amp; Writing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Translate the underlined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English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words on the following slides to complete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German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sentence.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2 ½ minutes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complete this part of the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1)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woman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often travels.			_____ __________ reist oft.				(write two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2) He can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stay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here.						Er kann hier __________ .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3)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There are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four examples.			_____ __________ vier Beispiele.		(write two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4)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church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is grey.					_____ __________ ist grau.				(write two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5) Say the word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again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please.		Sag das Wort __________, bitte.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737400" y="890050"/>
            <a:ext cx="16813200" cy="80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Phonics: Listening &amp; Writing (German)</a:t>
            </a:r>
            <a:endParaRPr b="1" sz="4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will hear the 15 German words listed on the next slide. You will hear each word twice.  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Complete the spelling of each word by filling in the missing letters. Each dash (_) represents one missing letter. 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For some of the words you hear, there may be more than one way of spelling them.  Just type in any one possible spelling for each word. 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won’t know these words. Don’t worry – just do your best!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have 3 minutes to complete this part of the test.   </a:t>
            </a:r>
            <a:endParaRPr b="1"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  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60475" rtl="0" algn="l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6) We dance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every day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		Wir tanzen _________ _________.				(write two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7) The food is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tasty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				Das Essen ist ___________.		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8) The house is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big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				Das Haus ist ___________.		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9) The singer has a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fear of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cats.		Der Sänger hat ______ ______ Katzen.	(write two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10) She likes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work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					Sie mag ___________.								(write one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Vocabulary: Reading &amp; Writing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Circle two different words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that can fill the gap to make sensible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German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sentences.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2 minutes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complete this part of the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Google Shape;231;p35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185125"/>
                <a:gridCol w="7960450"/>
                <a:gridCol w="7960450"/>
              </a:tblGrid>
              <a:tr h="146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Choices (circle </a:t>
                      </a:r>
                      <a:r>
                        <a:rPr b="1" lang="en-GB" sz="28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two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Frauen __________ Bücher.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lesen / tanzen / schreiben / liegen / arbeiten / kochen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 machen wir die Hausaufgaben?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/ wer / ihn / du / wo / was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spreche __________ mit Freunden.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manchmal / kaum / sehr / danke / ziemlich / zwei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Mann ist __________ 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Sängerin / Familie / Farbe / Arzt / Zug / Lehrer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Auto hat __________ 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 Tür / ein Fahrrad / einen Ort /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einen Vater / ein Fenster / einen Garten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Vocabulary: Reading &amp; Writing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D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Translate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English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words in brackets to complete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German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sentence.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2 ½ minutes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complete this part of the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!! Remember – German nouns begin with a capital letter !!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/>
        </p:nvSpPr>
        <p:spPr>
          <a:xfrm>
            <a:off x="617100" y="89005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1) _____ ___________ hat sieben Tage. (</a:t>
            </a:r>
            <a:r>
              <a:rPr b="1"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week</a:t>
            </a: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						(write two words)	</a:t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2) Ich finde das Essen ___________ gut! (</a:t>
            </a:r>
            <a:r>
              <a:rPr b="1"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quite, fairly</a:t>
            </a: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				(write one word)</a:t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3) ___________ bin ein Mensch. (</a:t>
            </a:r>
            <a:r>
              <a:rPr b="1"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												(write one word)</a:t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4) Der Junge sagt ___________. (</a:t>
            </a:r>
            <a:r>
              <a:rPr b="1"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bye</a:t>
            </a: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										(write one word)</a:t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5) Magst du Musik ___________? (</a:t>
            </a:r>
            <a:r>
              <a:rPr b="1"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listen, listening</a:t>
            </a:r>
            <a:r>
              <a:rPr lang="en-GB" sz="29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				(write one word)</a:t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/>
        </p:nvSpPr>
        <p:spPr>
          <a:xfrm>
            <a:off x="634150" y="818250"/>
            <a:ext cx="167358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6) Das Spiel ist ___________. (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easy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)												(write one word)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7) Wir haben sehr viel ___________. (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n common, mutual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i)		(write one word)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8) ___________ ist eine Farbe. (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blue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)											(write one word)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9) _____ ___________ ist ganz groß. (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the world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)							(write two words)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10) Ich finde _____ ___________ ganz praktisch! (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the bicycle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)	(write two words)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Grammar</a:t>
            </a: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: Reading &amp; Writing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You have 12 minutes to complete this part of the test.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Reading section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A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Read the sentences. The punctuation marks ( . or ? ) are missing.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Decide whether each sentence is a STATEMENT or a QUESTION.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Circle your answer.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Du gehst nach Hause			STATEMENT		QUESTION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Schreibt er im Unterricht		STATEMENT		QUESTION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Ich höre das Lied					STATEMENT		QUESTION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Hast du ein Tier						STATEMENT		QUESTION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B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Read the sentences. The first word is missing.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Choose who the verb is referring to.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Circle your answer.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... singst einmal die Woche.		I		you		he/she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... verstehe es nicht.					I		you		he/she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... findet das Buch gut.				I		you		he/she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... haben eine Frage.					I		you		he			we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5. ... bist Sängerin.							I		you		she		we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6. ... mag den Hund.						I OR he/she	you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/>
        </p:nvSpPr>
        <p:spPr>
          <a:xfrm>
            <a:off x="917950" y="9564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There is a word missing in the next four sentences.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Choose which word completes each sentence.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Circle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your answer.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Der Mann hat ... Freund (masculine).       	einen        	eine          	ein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... Tür (feminine) ist rot.                  	       		der           	die            	das	       	den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Ich habe ... Handy (neuter).        	       			der           	die            	das	       	den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... Mann (masculine) ist hier.        	       		einen        	eine          	ein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/>
        </p:nvSpPr>
        <p:spPr>
          <a:xfrm>
            <a:off x="917950" y="9564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D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 the next four sentences, one word (a pronoun) is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underlined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Choose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noun could replace the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underlined pronoun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Circle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your answer.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Peter findet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leicht.        	den Unterricht 			die Aufgabe      		das Fach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ist weiß.                            	der Hund                 	die Farbe           		das Auto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ist richtig.                         	der Grund                 	die Antwort        	das Wort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Sie mag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ihn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              	den Hund                 	die Katze            	das Lied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6"/>
          <p:cNvGraphicFramePr/>
          <p:nvPr/>
        </p:nvGraphicFramePr>
        <p:xfrm>
          <a:off x="1511650" y="226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{E1D267FC-3D5C-45AB-AA26-EE62EAF533A6}</a:tableStyleId>
              </a:tblPr>
              <a:tblGrid>
                <a:gridCol w="7736675"/>
                <a:gridCol w="7736675"/>
              </a:tblGrid>
              <a:tr h="1013275">
                <a:tc>
                  <a:txBody>
                    <a:bodyPr/>
                    <a:lstStyle/>
                    <a:p>
                      <a:pPr indent="-425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100"/>
                        <a:buFont typeface="Montserrat"/>
                        <a:buAutoNum type="arabicPeriod"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_ og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  fl_tt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  schn _ rt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  S _ nd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  Schn _ r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    _ iert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  F _ hn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    V _ _ ch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  _ upft</a:t>
                      </a: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    _ _ ann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   L _ ss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    _ arf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   n _ bst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15.    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 _ nöd	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    N _ l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/>
        </p:nvSpPr>
        <p:spPr>
          <a:xfrm>
            <a:off x="917950" y="9564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Decide what these sentences mean in English.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Circle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your answer.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Ich mag Fußball nicht.       		I like football.    			I do not like football.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Du kochst oft.                      		You cook often.			You do not cook often.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Sie ist groß.                          		She is tall.                 	She is not tall.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Du bist nicht klein.               	You are small. 			You are not small.           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Writing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section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A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Complete these German sentences using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correct form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of the verb in brackets.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Remember to add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__________ __________ im Klassenzimmer.  (you are sitting)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	       	to sit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= sitzen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__________ __________ Maria ein Geschenk? (am I giving)        			to give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= geben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__________ __________ Fußball interessant? (do you find)                 	to find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= finden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__________ __________ die Antwort. (he says)                    	       			to say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= sagen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Complete these sentences with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German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word for the word in brackets.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B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Er __________ eine Frage.  (has)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Wir __________ Kinder.  (are)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Du __________ Schokolade.  (like)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Ich __________ eine Katze.  (have)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C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Du schreibst __________ Liste (feminine).  (a)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__________ Film (masculine) ist langweilig.  (the)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__________ Mädchen (neuter) ist hier. (a)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Sie singt __________ Lied (neuter). (the)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D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Read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German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sentences.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 sentence 1, the noun is underlined. There is a gap in sentence 2.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Complete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sentence 2 with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German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word for the word in brackets.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87" name="Google Shape;287;p46"/>
          <p:cNvGraphicFramePr/>
          <p:nvPr/>
        </p:nvGraphicFramePr>
        <p:xfrm>
          <a:off x="1223950" y="451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029325"/>
                <a:gridCol w="5847350"/>
                <a:gridCol w="6570025"/>
              </a:tblGrid>
              <a:tr h="854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 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 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8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Farbe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ist schön.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 ist schön. (</a:t>
                      </a: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4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Aufgaben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sind leicht.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 sind leicht. (</a:t>
                      </a: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they)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4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findet </a:t>
                      </a: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Buch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interessant. 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findet __________ interessant. (</a:t>
                      </a: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Read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the sentences.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 sentence 1, a noun is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underlined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Complete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sentence 2 with the PLURAL form of the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underlined noun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 sentence 1.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3" name="Google Shape;293;p47"/>
          <p:cNvGraphicFramePr/>
          <p:nvPr/>
        </p:nvGraphicFramePr>
        <p:xfrm>
          <a:off x="917950" y="459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175650"/>
                <a:gridCol w="5368025"/>
                <a:gridCol w="5833850"/>
              </a:tblGrid>
              <a:tr h="848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 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 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8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ist der </a:t>
                      </a: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Zug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sind die __________ 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8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ist das </a:t>
                      </a: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Spiel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sind die __________ 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8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ist der </a:t>
                      </a: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Platz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sind die __________ 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8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ist die </a:t>
                      </a: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Liste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Hier sind die __________ 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Phonics: Speaking (German)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will want 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record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your speaking.  Your teacher may have given you instructions already.  If not, use the instructions below: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Before you start this section of the test, please go to this website: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vocaroo.com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It will open in a new tab. Click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red record button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, then come back to this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Phonics: Speaking (German)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Read the list of German words on the following slide aloud.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won't know these words. Just say them as you think they should sound in German.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will get marks for pronouncing the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bold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underlined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parts of each word.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If you’re not sure, don’t worry – just have a go and do your best.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 minutes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complete this part of the test.  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50"/>
          <p:cNvSpPr txBox="1"/>
          <p:nvPr/>
        </p:nvSpPr>
        <p:spPr>
          <a:xfrm>
            <a:off x="1792425" y="1695025"/>
            <a:ext cx="4617600" cy="6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llt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lt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3.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art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4.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kr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nt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5.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ieß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6.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tzt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7.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orm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8.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</a:t>
            </a:r>
            <a:endParaRPr b="1" sz="3000" u="sng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50"/>
          <p:cNvSpPr txBox="1"/>
          <p:nvPr/>
        </p:nvSpPr>
        <p:spPr>
          <a:xfrm>
            <a:off x="7159200" y="1695025"/>
            <a:ext cx="4617600" cy="6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9.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Stei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ß</a:t>
            </a:r>
            <a:endParaRPr b="1" sz="3000" u="sng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10.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Bech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000" u="sng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11.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Gl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12.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Br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13.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umpf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14.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äu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ft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15.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alm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Phonics: Speaking (German)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Say the German for the words on the following slides.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Remember to say the word for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if needed!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 minutes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to complete this part of the test.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/>
          <p:nvPr/>
        </p:nvSpPr>
        <p:spPr>
          <a:xfrm>
            <a:off x="917950" y="584500"/>
            <a:ext cx="10557600" cy="8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the board                 	       	      	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German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to believe, believing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boring  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also       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5. please  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6. at home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7. the singer (f.)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8. with      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9. to be called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10. the hand      	                 	       	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Vocabulary: Listening (German)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You will hear 10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words. 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Over the following slides, 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put a tick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under the picture or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English word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that best matches what you hear.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You will hear each word 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twice.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1 minute and 50 seconds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to complete this part of the test.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 txBox="1"/>
          <p:nvPr/>
        </p:nvSpPr>
        <p:spPr>
          <a:xfrm>
            <a:off x="917950" y="584500"/>
            <a:ext cx="10557600" cy="8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11. late                                     	       	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12. she      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13. yellow 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14. the human being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15. ten      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16. isn’t it?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17. to hear, hearing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18. favourite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19. good       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20. the band                           	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German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Grammar: Speaking (German)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 minutes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complete this part of the test.  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Read each sentence, then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say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it in German. The hint tells you which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use.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Are you writing the word?            	       	to write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= schreiben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I am playing football.                    	       	to play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= spielen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You live here.                                 	      	 	to live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= wohnen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She cleans the car.                       	       		to clear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= putzen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5. Am I learning the word?               	       	to learn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= lernen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6.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Does he find the meal delicious?	       	to find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= finden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Read each sentence, then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say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it in German. The hint tells you which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noun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to use.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1. You are a woman.                        	       	woman 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= Frau (feminine)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like the film.                                  	       	film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 = Film (masculine)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3. The book is interesting.               	       	book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 = Buch (neuter)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 train is long.                      	       	       	train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 = Zug (masculine)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Read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the German sentences.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sentence 1, the noun is underlined.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There is a gap in the sentence 2.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Say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the missing pronoun to complete sentence 2.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41" name="Google Shape;341;p56"/>
          <p:cNvGraphicFramePr/>
          <p:nvPr/>
        </p:nvGraphicFramePr>
        <p:xfrm>
          <a:off x="917950" y="541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878750"/>
                <a:gridCol w="5252100"/>
                <a:gridCol w="5272525"/>
              </a:tblGrid>
              <a:tr h="90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 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 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Hund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ist braun.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 ist braun. (</a:t>
                      </a: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Auto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ist praktisch.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 ist praktisch. (</a:t>
                      </a: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mag </a:t>
                      </a:r>
                      <a:r>
                        <a:rPr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Katzen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mag __________. (</a:t>
                      </a: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them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Now go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back to the Vocaroo window.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Click on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red button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Click on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"Save &amp; Share"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Copy &amp; paste / write the URL for your Vocaroo recording here: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END OF ASSESSMENT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974150" y="4071950"/>
            <a:ext cx="14885100" cy="109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8"/>
          <p:cNvGraphicFramePr/>
          <p:nvPr/>
        </p:nvGraphicFramePr>
        <p:xfrm>
          <a:off x="469700" y="825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353375"/>
                <a:gridCol w="3448350"/>
                <a:gridCol w="3448350"/>
                <a:gridCol w="3448350"/>
                <a:gridCol w="3448350"/>
              </a:tblGrid>
              <a:tr h="30065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0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Google Shape;106;p18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353375"/>
                <a:gridCol w="3245775"/>
                <a:gridCol w="3515875"/>
                <a:gridCol w="3515875"/>
                <a:gridCol w="3515875"/>
              </a:tblGrid>
              <a:tr h="14631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grey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brown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450" y="1485075"/>
            <a:ext cx="1776875" cy="17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375" y="1518428"/>
            <a:ext cx="1776875" cy="169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3825" y="1821575"/>
            <a:ext cx="1540300" cy="15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53900" y="1470803"/>
            <a:ext cx="894244" cy="17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19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Google Shape;116;p19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052150"/>
                <a:gridCol w="3564800"/>
                <a:gridCol w="3529475"/>
                <a:gridCol w="3529475"/>
                <a:gridCol w="3529475"/>
              </a:tblGrid>
              <a:tr h="23557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7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525" y="1668150"/>
            <a:ext cx="2447107" cy="17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050" y="1914275"/>
            <a:ext cx="2192612" cy="155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6088" y="1930575"/>
            <a:ext cx="2192600" cy="152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13150" y="1919368"/>
            <a:ext cx="2192600" cy="154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47782" y="5681420"/>
            <a:ext cx="2192600" cy="123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8663" y="5399275"/>
            <a:ext cx="1893375" cy="18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68000" y="5399275"/>
            <a:ext cx="1565752" cy="15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074475" y="5399275"/>
            <a:ext cx="1565750" cy="149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20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0" name="Google Shape;130;p20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048100"/>
                <a:gridCol w="3551050"/>
                <a:gridCol w="3515875"/>
                <a:gridCol w="3515875"/>
                <a:gridCol w="3515875"/>
              </a:tblGrid>
              <a:tr h="14631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500" y="1485075"/>
            <a:ext cx="1551075" cy="19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7175" y="1722900"/>
            <a:ext cx="1551075" cy="153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8000" y="1722908"/>
            <a:ext cx="1752384" cy="15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10125" y="1678884"/>
            <a:ext cx="1551075" cy="158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21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repeat, repeating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like, liking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0" name="Google Shape;140;p21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052150"/>
                <a:gridCol w="3564800"/>
                <a:gridCol w="3529475"/>
                <a:gridCol w="3529475"/>
                <a:gridCol w="3529475"/>
              </a:tblGrid>
              <a:tr h="23557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7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675" y="1625325"/>
            <a:ext cx="1791925" cy="16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2275" y="1789875"/>
            <a:ext cx="2150850" cy="12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9750" y="5535575"/>
            <a:ext cx="769458" cy="16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7675" y="5421563"/>
            <a:ext cx="1625260" cy="16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29850" y="5464125"/>
            <a:ext cx="769450" cy="155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06225" y="5578125"/>
            <a:ext cx="1520181" cy="15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2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2" name="Google Shape;152;p22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{FABF1B9F-C49C-4464-9A0F-52B7BC6765E2}</a:tableStyleId>
              </a:tblPr>
              <a:tblGrid>
                <a:gridCol w="1052150"/>
                <a:gridCol w="3564800"/>
                <a:gridCol w="3529475"/>
                <a:gridCol w="3529475"/>
                <a:gridCol w="3529475"/>
              </a:tblGrid>
              <a:tr h="23892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62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950" y="1512150"/>
            <a:ext cx="2248784" cy="18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700" y="1431926"/>
            <a:ext cx="2109136" cy="20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3475" y="1639750"/>
            <a:ext cx="1943075" cy="1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6">
            <a:alphaModFix/>
          </a:blip>
          <a:srcRect b="-4876" l="0" r="0" t="0"/>
          <a:stretch/>
        </p:blipFill>
        <p:spPr>
          <a:xfrm>
            <a:off x="12737675" y="1479325"/>
            <a:ext cx="1943075" cy="20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1500" y="5486400"/>
            <a:ext cx="2109125" cy="168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8937" y="5102713"/>
            <a:ext cx="1518662" cy="232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>
            <a:off x="8616125" y="5717850"/>
            <a:ext cx="3379225" cy="13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737675" y="5717850"/>
            <a:ext cx="1943075" cy="1358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