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 will go to GeoGebra to use their tool on how to demo that the total exterior angles of a polygon sum to 360 degrees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917575" y="3690875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Angles in Polygons.</a:t>
            </a:r>
            <a:br>
              <a:rPr lang="en-GB">
                <a:solidFill>
                  <a:srgbClr val="4B3241"/>
                </a:solidFill>
              </a:rPr>
            </a:br>
            <a:r>
              <a:rPr lang="en-GB">
                <a:solidFill>
                  <a:srgbClr val="4B3241"/>
                </a:solidFill>
              </a:rPr>
              <a:t>Downloadable Resource – Exterior angles.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917575" y="715175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8" name="Google Shape;28;p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Mr. Thomas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7" name="Google Shape;37;p6"/>
          <p:cNvGrpSpPr/>
          <p:nvPr/>
        </p:nvGrpSpPr>
        <p:grpSpPr>
          <a:xfrm>
            <a:off x="6667500" y="1076622"/>
            <a:ext cx="6208690" cy="5893552"/>
            <a:chOff x="4242200" y="2992931"/>
            <a:chExt cx="6208690" cy="5893552"/>
          </a:xfrm>
        </p:grpSpPr>
        <p:pic>
          <p:nvPicPr>
            <p:cNvPr id="38" name="Google Shape;38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73056" y="3014173"/>
              <a:ext cx="6177834" cy="58466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Google Shape;39;p6"/>
            <p:cNvSpPr/>
            <p:nvPr/>
          </p:nvSpPr>
          <p:spPr>
            <a:xfrm>
              <a:off x="4242200" y="2992931"/>
              <a:ext cx="6208341" cy="5893552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62000">
                  <a:srgbClr val="FFFFFF">
                    <a:alpha val="5882"/>
                  </a:srgbClr>
                </a:gs>
                <a:gs pos="71000">
                  <a:schemeClr val="lt1"/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0" name="Google Shape;40;p6"/>
          <p:cNvSpPr txBox="1"/>
          <p:nvPr/>
        </p:nvSpPr>
        <p:spPr>
          <a:xfrm>
            <a:off x="917941" y="1930143"/>
            <a:ext cx="6278447" cy="1314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angle facts can you give about these shapes?</a:t>
            </a:r>
            <a:endParaRPr/>
          </a:p>
        </p:txBody>
      </p:sp>
      <p:grpSp>
        <p:nvGrpSpPr>
          <p:cNvPr id="41" name="Google Shape;41;p6"/>
          <p:cNvGrpSpPr/>
          <p:nvPr/>
        </p:nvGrpSpPr>
        <p:grpSpPr>
          <a:xfrm>
            <a:off x="12584195" y="1128400"/>
            <a:ext cx="5387808" cy="5372566"/>
            <a:chOff x="11022095" y="2519050"/>
            <a:chExt cx="5387808" cy="5372566"/>
          </a:xfrm>
        </p:grpSpPr>
        <p:pic>
          <p:nvPicPr>
            <p:cNvPr id="42" name="Google Shape;42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022096" y="2519050"/>
              <a:ext cx="5387807" cy="53725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6"/>
            <p:cNvSpPr/>
            <p:nvPr/>
          </p:nvSpPr>
          <p:spPr>
            <a:xfrm>
              <a:off x="11022095" y="2519050"/>
              <a:ext cx="5387807" cy="5372566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60000">
                  <a:srgbClr val="FFFFFF">
                    <a:alpha val="5882"/>
                  </a:srgbClr>
                </a:gs>
                <a:gs pos="63000">
                  <a:schemeClr val="lt1"/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4" name="Google Shape;44;p6"/>
          <p:cNvSpPr txBox="1"/>
          <p:nvPr/>
        </p:nvSpPr>
        <p:spPr>
          <a:xfrm>
            <a:off x="917941" y="3927121"/>
            <a:ext cx="5624702" cy="4771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Some ideas…</a:t>
            </a:r>
            <a:b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sum of the blue angle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are</a:t>
            </a: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______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sum of an adjacent pair of orange and purple angles is ________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Connect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Exterior angle – The angle between a side of a polygon and an adjacent side extended outward.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Let’s see what is special about exterior angles…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International GeoGebra Institute, 2013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2357941" y="2558486"/>
            <a:ext cx="6208690" cy="5893552"/>
            <a:chOff x="4242200" y="2992931"/>
            <a:chExt cx="6208690" cy="5893552"/>
          </a:xfrm>
        </p:grpSpPr>
        <p:pic>
          <p:nvPicPr>
            <p:cNvPr id="58" name="Google Shape;5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73056" y="3014173"/>
              <a:ext cx="6177834" cy="58466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59;p8"/>
            <p:cNvSpPr/>
            <p:nvPr/>
          </p:nvSpPr>
          <p:spPr>
            <a:xfrm>
              <a:off x="4242200" y="2992931"/>
              <a:ext cx="6208341" cy="5893552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62000">
                  <a:srgbClr val="FFFFFF">
                    <a:alpha val="5882"/>
                  </a:srgbClr>
                </a:gs>
                <a:gs pos="71000">
                  <a:schemeClr val="lt1"/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0" name="Google Shape;60;p8"/>
          <p:cNvGrpSpPr/>
          <p:nvPr/>
        </p:nvGrpSpPr>
        <p:grpSpPr>
          <a:xfrm>
            <a:off x="10133957" y="1795647"/>
            <a:ext cx="7516346" cy="7070805"/>
            <a:chOff x="11022095" y="2519050"/>
            <a:chExt cx="5387808" cy="5372566"/>
          </a:xfrm>
        </p:grpSpPr>
        <p:pic>
          <p:nvPicPr>
            <p:cNvPr id="61" name="Google Shape;61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022096" y="2519050"/>
              <a:ext cx="5387807" cy="53725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8"/>
            <p:cNvSpPr/>
            <p:nvPr/>
          </p:nvSpPr>
          <p:spPr>
            <a:xfrm>
              <a:off x="11022095" y="2519050"/>
              <a:ext cx="5387807" cy="5372566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60000">
                  <a:srgbClr val="FFFFFF">
                    <a:alpha val="5882"/>
                  </a:srgbClr>
                </a:gs>
                <a:gs pos="63000">
                  <a:schemeClr val="lt1"/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3" name="Google Shape;63;p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4" name="Google Shape;64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" name="Google Shape;66;p8"/>
          <p:cNvSpPr txBox="1"/>
          <p:nvPr>
            <p:ph idx="1" type="body"/>
          </p:nvPr>
        </p:nvSpPr>
        <p:spPr>
          <a:xfrm>
            <a:off x="936800" y="188674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600"/>
              <a:t>Find the missing exterior angles in these polygons.</a:t>
            </a:r>
            <a:endParaRPr/>
          </a:p>
        </p:txBody>
      </p:sp>
      <p:sp>
        <p:nvSpPr>
          <p:cNvPr id="67" name="Google Shape;67;p8"/>
          <p:cNvSpPr txBox="1"/>
          <p:nvPr/>
        </p:nvSpPr>
        <p:spPr>
          <a:xfrm>
            <a:off x="4242200" y="4880648"/>
            <a:ext cx="803252" cy="737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104°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8"/>
          <p:cNvSpPr txBox="1"/>
          <p:nvPr/>
        </p:nvSpPr>
        <p:spPr>
          <a:xfrm>
            <a:off x="5477714" y="4045587"/>
            <a:ext cx="856194" cy="7756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81°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8"/>
          <p:cNvSpPr txBox="1"/>
          <p:nvPr/>
        </p:nvSpPr>
        <p:spPr>
          <a:xfrm>
            <a:off x="6126459" y="5331050"/>
            <a:ext cx="803252" cy="589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111°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8"/>
          <p:cNvSpPr txBox="1"/>
          <p:nvPr/>
        </p:nvSpPr>
        <p:spPr>
          <a:xfrm>
            <a:off x="5446858" y="6203629"/>
            <a:ext cx="887050" cy="652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135°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8"/>
          <p:cNvSpPr txBox="1"/>
          <p:nvPr/>
        </p:nvSpPr>
        <p:spPr>
          <a:xfrm>
            <a:off x="4305964" y="6221180"/>
            <a:ext cx="554125" cy="652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e°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8"/>
          <p:cNvSpPr txBox="1"/>
          <p:nvPr/>
        </p:nvSpPr>
        <p:spPr>
          <a:xfrm>
            <a:off x="4025717" y="3987620"/>
            <a:ext cx="671271" cy="847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a°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6929711" y="6043680"/>
            <a:ext cx="887050" cy="873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c°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8"/>
          <p:cNvSpPr txBox="1"/>
          <p:nvPr/>
        </p:nvSpPr>
        <p:spPr>
          <a:xfrm>
            <a:off x="6713228" y="3487580"/>
            <a:ext cx="1041821" cy="69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b°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8"/>
          <p:cNvSpPr txBox="1"/>
          <p:nvPr/>
        </p:nvSpPr>
        <p:spPr>
          <a:xfrm>
            <a:off x="4828969" y="7164940"/>
            <a:ext cx="807393" cy="804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d°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8"/>
          <p:cNvSpPr txBox="1"/>
          <p:nvPr/>
        </p:nvSpPr>
        <p:spPr>
          <a:xfrm>
            <a:off x="3180434" y="6266569"/>
            <a:ext cx="602525" cy="8983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f°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8"/>
          <p:cNvSpPr txBox="1"/>
          <p:nvPr/>
        </p:nvSpPr>
        <p:spPr>
          <a:xfrm>
            <a:off x="12000971" y="3620381"/>
            <a:ext cx="1496135" cy="888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g°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8"/>
          <p:cNvSpPr txBox="1"/>
          <p:nvPr/>
        </p:nvSpPr>
        <p:spPr>
          <a:xfrm>
            <a:off x="14544294" y="3398454"/>
            <a:ext cx="1496135" cy="888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h°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8"/>
          <p:cNvSpPr txBox="1"/>
          <p:nvPr/>
        </p:nvSpPr>
        <p:spPr>
          <a:xfrm>
            <a:off x="15784641" y="4558642"/>
            <a:ext cx="1496135" cy="888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i°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8"/>
          <p:cNvSpPr txBox="1"/>
          <p:nvPr/>
        </p:nvSpPr>
        <p:spPr>
          <a:xfrm>
            <a:off x="15548731" y="6371037"/>
            <a:ext cx="1496135" cy="888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j°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8"/>
          <p:cNvSpPr txBox="1"/>
          <p:nvPr/>
        </p:nvSpPr>
        <p:spPr>
          <a:xfrm>
            <a:off x="13529591" y="7168872"/>
            <a:ext cx="1496135" cy="888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k°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8"/>
          <p:cNvSpPr txBox="1"/>
          <p:nvPr/>
        </p:nvSpPr>
        <p:spPr>
          <a:xfrm>
            <a:off x="11880313" y="6228444"/>
            <a:ext cx="1496135" cy="888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l°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8"/>
          <p:cNvSpPr txBox="1"/>
          <p:nvPr/>
        </p:nvSpPr>
        <p:spPr>
          <a:xfrm>
            <a:off x="11335912" y="4875165"/>
            <a:ext cx="1496135" cy="888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m°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8"/>
          <p:cNvSpPr txBox="1"/>
          <p:nvPr/>
        </p:nvSpPr>
        <p:spPr>
          <a:xfrm>
            <a:off x="12173697" y="5342473"/>
            <a:ext cx="1496135" cy="888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135°</a:t>
            </a:r>
            <a:endParaRPr b="0" i="0" sz="3600" u="none" cap="none" strike="noStrike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8"/>
          <p:cNvSpPr txBox="1"/>
          <p:nvPr/>
        </p:nvSpPr>
        <p:spPr>
          <a:xfrm>
            <a:off x="12625072" y="4320624"/>
            <a:ext cx="1496135" cy="888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145°</a:t>
            </a:r>
            <a:endParaRPr b="0" i="0" sz="3600" u="none" cap="none" strike="noStrike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8"/>
          <p:cNvSpPr txBox="1"/>
          <p:nvPr/>
        </p:nvSpPr>
        <p:spPr>
          <a:xfrm>
            <a:off x="13574402" y="3875823"/>
            <a:ext cx="1496135" cy="888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135°</a:t>
            </a:r>
            <a:endParaRPr b="0" i="0" sz="3600" u="none" cap="none" strike="noStrike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8"/>
          <p:cNvSpPr txBox="1"/>
          <p:nvPr/>
        </p:nvSpPr>
        <p:spPr>
          <a:xfrm>
            <a:off x="13144061" y="6222173"/>
            <a:ext cx="1496135" cy="888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124°</a:t>
            </a:r>
            <a:endParaRPr b="0" i="0" sz="3600" u="none" cap="none" strike="noStrike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8"/>
          <p:cNvSpPr txBox="1"/>
          <p:nvPr/>
        </p:nvSpPr>
        <p:spPr>
          <a:xfrm>
            <a:off x="14269591" y="6156933"/>
            <a:ext cx="1496135" cy="888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122°</a:t>
            </a:r>
            <a:endParaRPr b="0" i="0" sz="3600" u="none" cap="none" strike="noStrike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8"/>
          <p:cNvSpPr txBox="1"/>
          <p:nvPr/>
        </p:nvSpPr>
        <p:spPr>
          <a:xfrm>
            <a:off x="14391994" y="4419788"/>
            <a:ext cx="1496135" cy="888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122°</a:t>
            </a:r>
            <a:endParaRPr b="0" i="0" sz="3600" u="none" cap="none" strike="noStrike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8"/>
          <p:cNvSpPr txBox="1"/>
          <p:nvPr/>
        </p:nvSpPr>
        <p:spPr>
          <a:xfrm>
            <a:off x="14800663" y="5506878"/>
            <a:ext cx="1496135" cy="888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28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117°</a:t>
            </a:r>
            <a:endParaRPr b="0" i="0" sz="3600" u="none" cap="none" strike="noStrike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6" name="Google Shape;96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6266" y="2022602"/>
            <a:ext cx="8649450" cy="664521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9"/>
          <p:cNvSpPr txBox="1"/>
          <p:nvPr/>
        </p:nvSpPr>
        <p:spPr>
          <a:xfrm>
            <a:off x="917941" y="2022602"/>
            <a:ext cx="8226059" cy="142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statements can you make about these angles?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