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e77e566a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e77e566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800" y="264575"/>
            <a:ext cx="8226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297075" y="23430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Finding double of a number up to five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344850" y="339725"/>
            <a:ext cx="3392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3">
            <a:alphaModFix/>
          </a:blip>
          <a:srcRect b="0" l="0" r="68259" t="0"/>
          <a:stretch/>
        </p:blipFill>
        <p:spPr>
          <a:xfrm>
            <a:off x="304575" y="1066612"/>
            <a:ext cx="2001051" cy="32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825" y="1148128"/>
            <a:ext cx="2165425" cy="332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 rotWithShape="1">
          <a:blip r:embed="rId3">
            <a:alphaModFix/>
          </a:blip>
          <a:srcRect b="0" l="0" r="68259" t="0"/>
          <a:stretch/>
        </p:blipFill>
        <p:spPr>
          <a:xfrm>
            <a:off x="4504825" y="339725"/>
            <a:ext cx="2001051" cy="32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75" y="421241"/>
            <a:ext cx="2165425" cy="3328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1"/>
          <p:cNvSpPr/>
          <p:nvPr/>
        </p:nvSpPr>
        <p:spPr>
          <a:xfrm>
            <a:off x="304575" y="734818"/>
            <a:ext cx="4692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Use the ladybirds and part whole models to represent double numbers up to five.</a:t>
            </a:r>
            <a:endParaRPr b="0" i="0" sz="100" u="none" cap="none" strike="noStrike">
              <a:solidFill>
                <a:srgbClr val="4B32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