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17AD80-C5E9-44AD-B539-28304C9C79CF}">
  <a:tblStyle styleId="{E617AD80-C5E9-44AD-B539-28304C9C79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3635bd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3635bd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3635bdc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c3635bdc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3635bdc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c3635bdc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3635bdc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3635bdc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c3635bdc2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c3635bdc2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349fb42c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349fb42c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What is climate change?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Couves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4294967295" type="body"/>
          </p:nvPr>
        </p:nvSpPr>
        <p:spPr>
          <a:xfrm>
            <a:off x="912300" y="20296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material that comes from _____________________________________. </a:t>
            </a:r>
            <a:endParaRPr sz="3500"/>
          </a:p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0" name="Google Shape;90;p15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2" name="Google Shape;92;p15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912300" y="890050"/>
            <a:ext cx="132012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Natural materials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4294967295" type="body"/>
          </p:nvPr>
        </p:nvSpPr>
        <p:spPr>
          <a:xfrm>
            <a:off x="912300" y="20296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material that is ______________________ .</a:t>
            </a:r>
            <a:endParaRPr sz="3500"/>
          </a:p>
        </p:txBody>
      </p:sp>
      <p:sp>
        <p:nvSpPr>
          <p:cNvPr id="101" name="Google Shape;101;p16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03" name="Google Shape;103;p16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05" name="Google Shape;105;p16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912300" y="890050"/>
            <a:ext cx="132012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Synthetic materials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sustainability?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977350" y="2164750"/>
            <a:ext cx="7783200" cy="63792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Meeting the needs of the present without sacrificing the ability of future generations to meet their needs.</a:t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500"/>
              <a:buChar char="●"/>
            </a:pPr>
            <a:r>
              <a:rPr b="1" lang="en-GB" sz="3500">
                <a:solidFill>
                  <a:schemeClr val="accent6"/>
                </a:solidFill>
              </a:rPr>
              <a:t>R________</a:t>
            </a:r>
            <a:endParaRPr b="1" sz="3500">
              <a:solidFill>
                <a:schemeClr val="accent6"/>
              </a:solidFill>
            </a:endParaRPr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Char char="●"/>
            </a:pPr>
            <a:r>
              <a:rPr b="1" lang="en-GB" sz="3500">
                <a:solidFill>
                  <a:schemeClr val="accent6"/>
                </a:solidFill>
              </a:rPr>
              <a:t>R________</a:t>
            </a:r>
            <a:endParaRPr b="1" sz="3500">
              <a:solidFill>
                <a:schemeClr val="accent6"/>
              </a:solidFill>
            </a:endParaRPr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Char char="●"/>
            </a:pPr>
            <a:r>
              <a:rPr b="1" lang="en-GB" sz="3500">
                <a:solidFill>
                  <a:schemeClr val="accent6"/>
                </a:solidFill>
              </a:rPr>
              <a:t>R________</a:t>
            </a:r>
            <a:endParaRPr b="1" sz="3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917950" y="8069900"/>
            <a:ext cx="59886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Credit: iRecycle by Loren Klein from the Noun Project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4200" y="1952775"/>
            <a:ext cx="6134100" cy="55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725450" y="1080525"/>
            <a:ext cx="13482300" cy="11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the increased greenhouse effect?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725450" y="2520000"/>
            <a:ext cx="7783200" cy="581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Human activity releases </a:t>
            </a:r>
            <a:r>
              <a:rPr b="1" lang="en-GB" sz="3500">
                <a:solidFill>
                  <a:schemeClr val="accent5"/>
                </a:solidFill>
              </a:rPr>
              <a:t>more carbon dioxide</a:t>
            </a:r>
            <a:r>
              <a:rPr lang="en-GB" sz="3500"/>
              <a:t> into the air.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More heat</a:t>
            </a:r>
            <a:r>
              <a:rPr lang="en-GB" sz="3500"/>
              <a:t> is trapped.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Global temperature rises.</a:t>
            </a:r>
            <a:endParaRPr b="1" sz="3500">
              <a:solidFill>
                <a:schemeClr val="accent5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917950" y="8195900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Global Warming by emilegraphics from the Noun Project</a:t>
            </a:r>
            <a:endParaRPr b="1"/>
          </a:p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0900" y="2643188"/>
            <a:ext cx="6124575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2" name="Google Shape;132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climate change?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What is happening to the amount of carbon dioxide in the air?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What is happening to the global temperature?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What is happening to the environment as a result of global warming?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How are humans responsible for this?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912300" y="661450"/>
            <a:ext cx="132012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happening to the environment?</a:t>
            </a:r>
            <a:endParaRPr b="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500">
                <a:solidFill>
                  <a:schemeClr val="dk2"/>
                </a:solidFill>
              </a:rPr>
              <a:t>Copy this table into your notes</a:t>
            </a:r>
            <a:endParaRPr b="0" sz="3500">
              <a:solidFill>
                <a:schemeClr val="dk2"/>
              </a:solidFill>
            </a:endParaRPr>
          </a:p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41" name="Google Shape;141;p20"/>
          <p:cNvGraphicFramePr/>
          <p:nvPr/>
        </p:nvGraphicFramePr>
        <p:xfrm>
          <a:off x="95250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{E617AD80-C5E9-44AD-B539-28304C9C79CF}</a:tableStyleId>
              </a:tblPr>
              <a:tblGrid>
                <a:gridCol w="3984300"/>
                <a:gridCol w="3984300"/>
                <a:gridCol w="4265175"/>
                <a:gridCol w="3703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Change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Ocean </a:t>
                      </a: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acidification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Extreme weather events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Melting ice caps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2294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Explanation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244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Impact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Do you think humans need to change their behaviour to live more sustainably?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