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A3142"/>
                </a:solidFill>
              </a:rPr>
              <a:t>Fraction of an amount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42"/>
                </a:solidFill>
              </a:rPr>
              <a:t>Maths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42"/>
                </a:solidFill>
              </a:rPr>
              <a:t>Mr Chan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Fraction of an amount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5"/>
            <a:ext cx="3891600" cy="421869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-3128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59711" y="1056479"/>
            <a:ext cx="3816116" cy="408702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3193" r="0" t="-44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42" name="Google Shape;42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7450" y="1433709"/>
            <a:ext cx="3251115" cy="1622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Fraction of an amount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458975" y="924805"/>
            <a:ext cx="3891600" cy="4218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-2819" t="-579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0" name="Google Shape;50;p8"/>
          <p:cNvSpPr txBox="1"/>
          <p:nvPr/>
        </p:nvSpPr>
        <p:spPr>
          <a:xfrm>
            <a:off x="4859711" y="804779"/>
            <a:ext cx="3816116" cy="433872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3193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1" name="Google Shape;51;p8"/>
          <p:cNvSpPr/>
          <p:nvPr/>
        </p:nvSpPr>
        <p:spPr>
          <a:xfrm>
            <a:off x="1851283" y="1983269"/>
            <a:ext cx="483476" cy="4229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8"/>
          <p:cNvSpPr/>
          <p:nvPr/>
        </p:nvSpPr>
        <p:spPr>
          <a:xfrm>
            <a:off x="1800076" y="2788757"/>
            <a:ext cx="483476" cy="4229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8"/>
          <p:cNvSpPr/>
          <p:nvPr/>
        </p:nvSpPr>
        <p:spPr>
          <a:xfrm>
            <a:off x="1719609" y="3594245"/>
            <a:ext cx="483476" cy="4229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9" name="Google Shape;59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Fraction of an amount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924805"/>
            <a:ext cx="3891600" cy="421869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9" r="-3128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68" name="Google Shape;68;p10"/>
          <p:cNvSpPr txBox="1"/>
          <p:nvPr/>
        </p:nvSpPr>
        <p:spPr>
          <a:xfrm>
            <a:off x="4859711" y="1056479"/>
            <a:ext cx="3816116" cy="408702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3193" r="0" t="-44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pic>
        <p:nvPicPr>
          <p:cNvPr id="69" name="Google Shape;69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77450" y="1433709"/>
            <a:ext cx="3251115" cy="162220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 txBox="1"/>
          <p:nvPr/>
        </p:nvSpPr>
        <p:spPr>
          <a:xfrm>
            <a:off x="1471822" y="2639971"/>
            <a:ext cx="327600" cy="4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endParaRPr/>
          </a:p>
        </p:txBody>
      </p:sp>
      <p:sp>
        <p:nvSpPr>
          <p:cNvPr id="71" name="Google Shape;71;p10"/>
          <p:cNvSpPr txBox="1"/>
          <p:nvPr/>
        </p:nvSpPr>
        <p:spPr>
          <a:xfrm>
            <a:off x="923795" y="2051817"/>
            <a:ext cx="306600" cy="4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72" name="Google Shape;72;p10"/>
          <p:cNvSpPr txBox="1"/>
          <p:nvPr/>
        </p:nvSpPr>
        <p:spPr>
          <a:xfrm>
            <a:off x="1482427" y="2051816"/>
            <a:ext cx="306600" cy="4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73" name="Google Shape;73;p10"/>
          <p:cNvSpPr txBox="1"/>
          <p:nvPr/>
        </p:nvSpPr>
        <p:spPr>
          <a:xfrm>
            <a:off x="2041059" y="2051817"/>
            <a:ext cx="306600" cy="4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74" name="Google Shape;74;p10"/>
          <p:cNvSpPr txBox="1"/>
          <p:nvPr/>
        </p:nvSpPr>
        <p:spPr>
          <a:xfrm>
            <a:off x="2599691" y="2051816"/>
            <a:ext cx="306600" cy="4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75" name="Google Shape;75;p10"/>
          <p:cNvSpPr txBox="1"/>
          <p:nvPr/>
        </p:nvSpPr>
        <p:spPr>
          <a:xfrm>
            <a:off x="3108827" y="2051816"/>
            <a:ext cx="306600" cy="41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76" name="Google Shape;76;p10"/>
          <p:cNvSpPr txBox="1"/>
          <p:nvPr/>
        </p:nvSpPr>
        <p:spPr>
          <a:xfrm>
            <a:off x="2599691" y="3489351"/>
            <a:ext cx="664818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£12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0"/>
          <p:cNvSpPr txBox="1"/>
          <p:nvPr/>
        </p:nvSpPr>
        <p:spPr>
          <a:xfrm>
            <a:off x="6548680" y="1578864"/>
            <a:ext cx="116885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400 kg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0"/>
          <p:cNvSpPr txBox="1"/>
          <p:nvPr/>
        </p:nvSpPr>
        <p:spPr>
          <a:xfrm>
            <a:off x="6548680" y="2181826"/>
            <a:ext cx="116885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$52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0"/>
          <p:cNvSpPr txBox="1"/>
          <p:nvPr/>
        </p:nvSpPr>
        <p:spPr>
          <a:xfrm>
            <a:off x="6613729" y="2735098"/>
            <a:ext cx="116885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2.25 km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0"/>
          <p:cNvSpPr txBox="1"/>
          <p:nvPr/>
        </p:nvSpPr>
        <p:spPr>
          <a:xfrm>
            <a:off x="6613729" y="3338060"/>
            <a:ext cx="116885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54 mm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0"/>
          <p:cNvSpPr txBox="1"/>
          <p:nvPr/>
        </p:nvSpPr>
        <p:spPr>
          <a:xfrm>
            <a:off x="6613729" y="3941023"/>
            <a:ext cx="116885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45 cm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Fraction of an amount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87" name="Google Shape;87;p11"/>
          <p:cNvSpPr txBox="1"/>
          <p:nvPr>
            <p:ph idx="1" type="body"/>
          </p:nvPr>
        </p:nvSpPr>
        <p:spPr>
          <a:xfrm>
            <a:off x="458975" y="924805"/>
            <a:ext cx="3891600" cy="421869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28" r="-2814" t="-577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88" name="Google Shape;88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1"/>
          <p:cNvSpPr txBox="1"/>
          <p:nvPr/>
        </p:nvSpPr>
        <p:spPr>
          <a:xfrm>
            <a:off x="4859711" y="804779"/>
            <a:ext cx="3816116" cy="433872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-3193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0" name="Google Shape;90;p11"/>
          <p:cNvSpPr/>
          <p:nvPr/>
        </p:nvSpPr>
        <p:spPr>
          <a:xfrm>
            <a:off x="1851283" y="1983269"/>
            <a:ext cx="483476" cy="4229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1"/>
          <p:cNvSpPr/>
          <p:nvPr/>
        </p:nvSpPr>
        <p:spPr>
          <a:xfrm>
            <a:off x="1800076" y="2788757"/>
            <a:ext cx="483476" cy="4229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1"/>
          <p:cNvSpPr/>
          <p:nvPr/>
        </p:nvSpPr>
        <p:spPr>
          <a:xfrm>
            <a:off x="1719609" y="3594245"/>
            <a:ext cx="483476" cy="4229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1"/>
          <p:cNvSpPr txBox="1"/>
          <p:nvPr/>
        </p:nvSpPr>
        <p:spPr>
          <a:xfrm>
            <a:off x="4782324" y="3071325"/>
            <a:ext cx="3891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He has divided by the numerator and not the denominator.</a:t>
            </a:r>
            <a:endParaRPr sz="1600"/>
          </a:p>
        </p:txBody>
      </p:sp>
      <p:sp>
        <p:nvSpPr>
          <p:cNvPr id="94" name="Google Shape;94;p11"/>
          <p:cNvSpPr txBox="1"/>
          <p:nvPr/>
        </p:nvSpPr>
        <p:spPr>
          <a:xfrm>
            <a:off x="7791639" y="3535048"/>
            <a:ext cx="77721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25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