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e9682e61d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8e9682e61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69624f441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869624f44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69624f441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869624f44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69624f441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869624f44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69624f441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869624f44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69624f441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869624f44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69624f441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69624f44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READ SLIDES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1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b="1"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11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000"/>
              <a:buFont typeface="Montserrat SemiBold"/>
              <a:buNone/>
              <a:defRPr b="1" sz="4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800"/>
              <a:buNone/>
              <a:defRPr sz="48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1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1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b="1"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b="1"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b="1"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b="1"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b="1"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b="1"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b="1"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b="1"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b="1"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0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4294967295" type="subTitle"/>
          </p:nvPr>
        </p:nvSpPr>
        <p:spPr>
          <a:xfrm>
            <a:off x="353467" y="5756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800">
                <a:solidFill>
                  <a:schemeClr val="dk2"/>
                </a:solidFill>
              </a:rPr>
              <a:t>Mathematics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 txBox="1"/>
          <p:nvPr>
            <p:ph idx="4294967295" type="subTitle"/>
          </p:nvPr>
        </p:nvSpPr>
        <p:spPr>
          <a:xfrm>
            <a:off x="353467" y="5403742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1800">
                <a:solidFill>
                  <a:schemeClr val="dk2"/>
                </a:solidFill>
              </a:rPr>
              <a:t>Mr Kelsall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353475" y="2988450"/>
            <a:ext cx="111480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Finding a percent of a quantity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485175" y="1108000"/>
            <a:ext cx="90603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fractions of quantities and record as multiplication calculations. Explain your answers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 percent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650" y="2914000"/>
            <a:ext cx="11419825" cy="27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800" y="1860000"/>
            <a:ext cx="6976450" cy="43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485175" y="1108000"/>
            <a:ext cx="107073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200 people in a section of a stadium.  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10% of them are supporting China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people is this?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 percent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/>
        </p:nvSpPr>
        <p:spPr>
          <a:xfrm>
            <a:off x="485175" y="1108000"/>
            <a:ext cx="107073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200 people in a section of a stadium.  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50% (½)? 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25% (¼)? 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75% (¾)?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10%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20%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30%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5%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15%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b="10903" l="4363" r="4161" t="11315"/>
          <a:stretch/>
        </p:blipFill>
        <p:spPr>
          <a:xfrm>
            <a:off x="6080525" y="1923275"/>
            <a:ext cx="4719625" cy="25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New learning:  percent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/>
        </p:nvSpPr>
        <p:spPr>
          <a:xfrm>
            <a:off x="485175" y="1108000"/>
            <a:ext cx="107073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the whole bead string represents 500 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50%? 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25%? 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75%?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10%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20%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30%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5%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15%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 percent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4900525"/>
            <a:ext cx="11887200" cy="10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0" l="0" r="0" t="39562"/>
          <a:stretch/>
        </p:blipFill>
        <p:spPr>
          <a:xfrm>
            <a:off x="152400" y="5326978"/>
            <a:ext cx="11887200" cy="6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485175" y="1108000"/>
            <a:ext cx="96444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Amanda has a fitness tracking device and she has set a target of running 6 km. The device beeps to let her know she has run 50% of this distance. How far has she run?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						6km (or </a:t>
            </a: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000m)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 percent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/>
        </p:nvSpPr>
        <p:spPr>
          <a:xfrm>
            <a:off x="485175" y="1108000"/>
            <a:ext cx="96444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Johan jumps 70% of the total length of the sand pit. If the pit is 10 m long, how far did he jump?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						10m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398275" y="3031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Develop learning:  percent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0" t="39562"/>
          <a:stretch/>
        </p:blipFill>
        <p:spPr>
          <a:xfrm>
            <a:off x="152400" y="5326978"/>
            <a:ext cx="11887200" cy="6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485175" y="1108000"/>
            <a:ext cx="96444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2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the bar model and solve these questions</a:t>
            </a:r>
            <a:endParaRPr b="0" i="0" sz="2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485175" y="226900"/>
            <a:ext cx="11566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950" y="1853660"/>
            <a:ext cx="10348824" cy="4333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1458050" y="6258500"/>
            <a:ext cx="4524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b="0" i="0" lang="en-GB" sz="11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Source of all images : Mr Kelsall or Oak National Academy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