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e769d8f3d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e769d8f3d_2_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1" name="Google Shape;31;p5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9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Combining Reflections </a:t>
            </a:r>
            <a:r>
              <a:rPr b="1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Worksheet</a:t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Mrs Buckmire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2603" y="890050"/>
            <a:ext cx="9009588" cy="8246860"/>
          </a:xfrm>
          <a:prstGeom prst="roundRect">
            <a:avLst>
              <a:gd fmla="val 11079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3"/>
          <p:cNvSpPr/>
          <p:nvPr/>
        </p:nvSpPr>
        <p:spPr>
          <a:xfrm>
            <a:off x="835855" y="1925999"/>
            <a:ext cx="4052851" cy="1186102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835855" y="3637855"/>
            <a:ext cx="4052851" cy="1186102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835855" y="5294350"/>
            <a:ext cx="4052851" cy="1186102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925" y="6950852"/>
            <a:ext cx="40767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743721" y="1704550"/>
            <a:ext cx="670766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can sometimes describe the effect of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combining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transformations using a single transformation.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3050433" y="3157743"/>
            <a:ext cx="4109123" cy="2124376"/>
          </a:xfrm>
          <a:prstGeom prst="wedgeRoundRectCallout">
            <a:avLst>
              <a:gd fmla="val -62192" name="adj1"/>
              <a:gd fmla="val 7551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-283" l="0" r="0" t="0"/>
            </a:stretch>
          </a:blipFill>
          <a:ln cap="flat" cmpd="sng" w="19050">
            <a:solidFill>
              <a:srgbClr val="734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743721" y="7646313"/>
            <a:ext cx="72360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 the effect of this combination of reflections for: T, U and V.  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9771" y="489049"/>
            <a:ext cx="10544783" cy="8111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4"/>
          <p:cNvGrpSpPr/>
          <p:nvPr/>
        </p:nvGrpSpPr>
        <p:grpSpPr>
          <a:xfrm>
            <a:off x="568624" y="3003919"/>
            <a:ext cx="2311094" cy="4622184"/>
            <a:chOff x="2476076" y="1815215"/>
            <a:chExt cx="1155547" cy="2311092"/>
          </a:xfrm>
        </p:grpSpPr>
        <p:pic>
          <p:nvPicPr>
            <p:cNvPr id="95" name="Google Shape;95;p14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4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1004991" y="764194"/>
            <a:ext cx="19058684" cy="8525723"/>
            <a:chOff x="1749794" y="2442276"/>
            <a:chExt cx="10804060" cy="5938038"/>
          </a:xfrm>
        </p:grpSpPr>
        <p:pic>
          <p:nvPicPr>
            <p:cNvPr id="103" name="Google Shape;103;p15"/>
            <p:cNvPicPr preferRelativeResize="0"/>
            <p:nvPr/>
          </p:nvPicPr>
          <p:blipFill rotWithShape="1">
            <a:blip r:embed="rId3">
              <a:alphaModFix/>
            </a:blip>
            <a:srcRect b="0" l="2805" r="0" t="0"/>
            <a:stretch/>
          </p:blipFill>
          <p:spPr>
            <a:xfrm>
              <a:off x="1749794" y="3398302"/>
              <a:ext cx="3056301" cy="2273264"/>
            </a:xfrm>
            <a:prstGeom prst="roundRect">
              <a:avLst>
                <a:gd fmla="val 5174" name="adj"/>
              </a:avLst>
            </a:prstGeom>
            <a:noFill/>
            <a:ln>
              <a:noFill/>
            </a:ln>
          </p:spPr>
        </p:pic>
        <p:pic>
          <p:nvPicPr>
            <p:cNvPr id="104" name="Google Shape;10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9794" y="6078447"/>
              <a:ext cx="3056301" cy="2276339"/>
            </a:xfrm>
            <a:prstGeom prst="roundRect">
              <a:avLst>
                <a:gd fmla="val 6233" name="adj"/>
              </a:avLst>
            </a:prstGeom>
            <a:noFill/>
            <a:ln>
              <a:noFill/>
            </a:ln>
          </p:spPr>
        </p:pic>
        <p:sp>
          <p:nvSpPr>
            <p:cNvPr id="105" name="Google Shape;105;p15"/>
            <p:cNvSpPr txBox="1"/>
            <p:nvPr/>
          </p:nvSpPr>
          <p:spPr>
            <a:xfrm>
              <a:off x="2875692" y="3090962"/>
              <a:ext cx="451534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3647778" y="3090962"/>
              <a:ext cx="455701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928970" y="5774324"/>
              <a:ext cx="451534" cy="30777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3701056" y="5774324"/>
              <a:ext cx="455701" cy="30777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109" name="Google Shape;109;p15"/>
            <p:cNvGrpSpPr/>
            <p:nvPr/>
          </p:nvGrpSpPr>
          <p:grpSpPr>
            <a:xfrm>
              <a:off x="5162408" y="3098932"/>
              <a:ext cx="5055861" cy="2590557"/>
              <a:chOff x="3634991" y="3923887"/>
              <a:chExt cx="5055861" cy="2590557"/>
            </a:xfrm>
          </p:grpSpPr>
          <p:pic>
            <p:nvPicPr>
              <p:cNvPr id="110" name="Google Shape;110;p1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634991" y="4229857"/>
                <a:ext cx="5055861" cy="2284587"/>
              </a:xfrm>
              <a:prstGeom prst="roundRect">
                <a:avLst>
                  <a:gd fmla="val 6791" name="adj"/>
                </a:avLst>
              </a:prstGeom>
              <a:noFill/>
              <a:ln>
                <a:noFill/>
              </a:ln>
            </p:spPr>
          </p:pic>
          <p:sp>
            <p:nvSpPr>
              <p:cNvPr id="111" name="Google Shape;111;p15"/>
              <p:cNvSpPr txBox="1"/>
              <p:nvPr/>
            </p:nvSpPr>
            <p:spPr>
              <a:xfrm>
                <a:off x="4755372" y="3923887"/>
                <a:ext cx="451534" cy="30777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12" name="Google Shape;112;p15"/>
              <p:cNvSpPr txBox="1"/>
              <p:nvPr/>
            </p:nvSpPr>
            <p:spPr>
              <a:xfrm>
                <a:off x="6371599" y="3923887"/>
                <a:ext cx="455701" cy="30777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13" name="Google Shape;113;p15"/>
            <p:cNvGrpSpPr/>
            <p:nvPr/>
          </p:nvGrpSpPr>
          <p:grpSpPr>
            <a:xfrm>
              <a:off x="6274283" y="5767369"/>
              <a:ext cx="2053465" cy="307777"/>
              <a:chOff x="4773835" y="1243807"/>
              <a:chExt cx="2053465" cy="307777"/>
            </a:xfrm>
          </p:grpSpPr>
          <p:sp>
            <p:nvSpPr>
              <p:cNvPr id="114" name="Google Shape;114;p15"/>
              <p:cNvSpPr txBox="1"/>
              <p:nvPr/>
            </p:nvSpPr>
            <p:spPr>
              <a:xfrm>
                <a:off x="4773835" y="1243807"/>
                <a:ext cx="451534" cy="307777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15" name="Google Shape;115;p15"/>
              <p:cNvSpPr txBox="1"/>
              <p:nvPr/>
            </p:nvSpPr>
            <p:spPr>
              <a:xfrm>
                <a:off x="6371599" y="1243807"/>
                <a:ext cx="455701" cy="307777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16" name="Google Shape;116;p15"/>
            <p:cNvSpPr txBox="1"/>
            <p:nvPr/>
          </p:nvSpPr>
          <p:spPr>
            <a:xfrm>
              <a:off x="4806095" y="2442276"/>
              <a:ext cx="7747759" cy="57877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16055" l="-668" r="0" t="-510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pic>
          <p:nvPicPr>
            <p:cNvPr id="117" name="Google Shape;117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85404" y="6094314"/>
              <a:ext cx="5009867" cy="2286000"/>
            </a:xfrm>
            <a:prstGeom prst="roundRect">
              <a:avLst>
                <a:gd fmla="val 7316" name="adj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 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917950" y="2729812"/>
            <a:ext cx="10755634" cy="6137022"/>
            <a:chOff x="1163247" y="1310640"/>
            <a:chExt cx="7460053" cy="4099199"/>
          </a:xfrm>
        </p:grpSpPr>
        <p:pic>
          <p:nvPicPr>
            <p:cNvPr id="124" name="Google Shape;124;p16"/>
            <p:cNvPicPr preferRelativeResize="0"/>
            <p:nvPr/>
          </p:nvPicPr>
          <p:blipFill rotWithShape="1">
            <a:blip r:embed="rId3">
              <a:alphaModFix/>
            </a:blip>
            <a:srcRect b="11811" l="7930" r="0" t="0"/>
            <a:stretch/>
          </p:blipFill>
          <p:spPr>
            <a:xfrm>
              <a:off x="1163247" y="1310640"/>
              <a:ext cx="7460053" cy="4099199"/>
            </a:xfrm>
            <a:prstGeom prst="roundRect">
              <a:avLst>
                <a:gd fmla="val 13885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25" name="Google Shape;125;p16"/>
            <p:cNvCxnSpPr/>
            <p:nvPr/>
          </p:nvCxnSpPr>
          <p:spPr>
            <a:xfrm>
              <a:off x="2994660" y="3806190"/>
              <a:ext cx="582930" cy="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126" name="Google Shape;126;p16"/>
            <p:cNvCxnSpPr/>
            <p:nvPr/>
          </p:nvCxnSpPr>
          <p:spPr>
            <a:xfrm>
              <a:off x="3577590" y="4701540"/>
              <a:ext cx="2606040" cy="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27" name="Google Shape;127;p16"/>
            <p:cNvSpPr txBox="1"/>
            <p:nvPr/>
          </p:nvSpPr>
          <p:spPr>
            <a:xfrm>
              <a:off x="4677509" y="4149977"/>
              <a:ext cx="411290" cy="5139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3065486" y="3242124"/>
              <a:ext cx="456252" cy="5139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29" name="Google Shape;129;p16"/>
          <p:cNvSpPr txBox="1"/>
          <p:nvPr/>
        </p:nvSpPr>
        <p:spPr>
          <a:xfrm>
            <a:off x="827455" y="1650939"/>
            <a:ext cx="8701421" cy="95410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948" l="-1471" r="-419" t="-64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08206" y="4752875"/>
            <a:ext cx="1564639" cy="2987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11843740" y="4865539"/>
            <a:ext cx="4004645" cy="2434901"/>
          </a:xfrm>
          <a:prstGeom prst="cloudCallout">
            <a:avLst>
              <a:gd fmla="val 58554" name="adj1"/>
              <a:gd fmla="val -39898" name="adj2"/>
            </a:avLst>
          </a:prstGeom>
          <a:solidFill>
            <a:srgbClr val="FFFFFF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am going to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specialise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looking at an example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