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C4422D-F985-4001-925F-ACEBF9BBA681}">
  <a:tblStyle styleId="{14C4422D-F985-4001-925F-ACEBF9BBA68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f3f7e7c8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f3f7e7c8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9a758422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9a758422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Mention different hemispheres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 1">
  <p:cSld name="TITLE_ONLY_1_1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15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9" name="Google Shape;99;p15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000"/>
              <a:buNone/>
              <a:defRPr/>
            </a:lvl9pPr>
          </a:lstStyle>
          <a:p/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800"/>
            </a:lvl1pPr>
            <a:lvl2pPr indent="-4572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0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>
              <a:spcBef>
                <a:spcPts val="20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spcBef>
                <a:spcPts val="800"/>
              </a:spcBef>
              <a:spcAft>
                <a:spcPts val="4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>
              <a:spcBef>
                <a:spcPts val="20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spcBef>
                <a:spcPts val="800"/>
              </a:spcBef>
              <a:spcAft>
                <a:spcPts val="4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>
              <a:spcBef>
                <a:spcPts val="20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spcBef>
                <a:spcPts val="800"/>
              </a:spcBef>
              <a:spcAft>
                <a:spcPts val="4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>
              <a:spcBef>
                <a:spcPts val="20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spcBef>
                <a:spcPts val="800"/>
              </a:spcBef>
              <a:spcAft>
                <a:spcPts val="4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318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318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318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0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54" name="Google Shape;154;p2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>
              <a:spcBef>
                <a:spcPts val="20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spcBef>
                <a:spcPts val="800"/>
              </a:spcBef>
              <a:spcAft>
                <a:spcPts val="4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>
              <a:spcBef>
                <a:spcPts val="20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>
              <a:spcBef>
                <a:spcPts val="1600"/>
              </a:spcBef>
              <a:spcAft>
                <a:spcPts val="0"/>
              </a:spcAft>
              <a:buSzPts val="32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8pPr>
            <a:lvl9pPr indent="-355600" lvl="8" marL="4114800" rtl="0">
              <a:spcBef>
                <a:spcPts val="800"/>
              </a:spcBef>
              <a:spcAft>
                <a:spcPts val="400"/>
              </a:spcAft>
              <a:buSzPts val="2000"/>
              <a:buChar char="–"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58" name="Google Shape;158;p2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76" y="3176"/>
            <a:ext cx="3175" cy="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to plan a route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p27"/>
          <p:cNvSpPr txBox="1"/>
          <p:nvPr>
            <p:ph idx="4294967295" type="subTitle"/>
          </p:nvPr>
        </p:nvSpPr>
        <p:spPr>
          <a:xfrm>
            <a:off x="917950" y="890050"/>
            <a:ext cx="140292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Physical Education (</a:t>
            </a:r>
            <a:r>
              <a:rPr lang="en-GB" sz="3600">
                <a:solidFill>
                  <a:srgbClr val="4B3241"/>
                </a:solidFill>
              </a:rPr>
              <a:t>PE) - </a:t>
            </a:r>
            <a:r>
              <a:rPr lang="en-GB" sz="3600">
                <a:solidFill>
                  <a:srgbClr val="000000"/>
                </a:solidFill>
              </a:rPr>
              <a:t>Outdoor and adventurous activity: Developing critical thinking</a:t>
            </a:r>
            <a:endParaRPr sz="3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6" name="Google Shape;166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Guy Wnuk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3" name="Google Shape;173;p28"/>
          <p:cNvGraphicFramePr/>
          <p:nvPr/>
        </p:nvGraphicFramePr>
        <p:xfrm>
          <a:off x="476950" y="29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{14C4422D-F985-4001-925F-ACEBF9BBA681}</a:tableStyleId>
              </a:tblPr>
              <a:tblGrid>
                <a:gridCol w="2077575"/>
                <a:gridCol w="1670775"/>
                <a:gridCol w="1859650"/>
                <a:gridCol w="1598125"/>
                <a:gridCol w="1743425"/>
                <a:gridCol w="8194050"/>
              </a:tblGrid>
              <a:tr h="1452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Leg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Start: 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Grid reference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General direction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Distance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 allowed for leg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Details of route to be followed.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To: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To: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To: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To: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To: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To: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Totals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