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" name="Google Shape;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" name="Google Shape;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and complete the pyramids.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 sz="11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many solutions can you find for the final pyramid?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0" Type="http://schemas.openxmlformats.org/officeDocument/2006/relationships/image" Target="../media/image9.png"/><Relationship Id="rId9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Relationship Id="rId7" Type="http://schemas.openxmlformats.org/officeDocument/2006/relationships/image" Target="../media/image19.png"/><Relationship Id="rId8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Relationship Id="rId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917575" y="257070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Number Talk 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918000" y="890600"/>
            <a:ext cx="164520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0" name="Google Shape;30;p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" name="Google Shape;39;p6"/>
          <p:cNvSpPr txBox="1"/>
          <p:nvPr/>
        </p:nvSpPr>
        <p:spPr>
          <a:xfrm>
            <a:off x="911245" y="1682630"/>
            <a:ext cx="1387995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and fill in the gaps in the calculations below so that each represents the total of 42 dots.</a:t>
            </a:r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2978210" y="3336647"/>
            <a:ext cx="11220186" cy="2289068"/>
            <a:chOff x="347549" y="2472321"/>
            <a:chExt cx="7744604" cy="1580004"/>
          </a:xfrm>
        </p:grpSpPr>
        <p:pic>
          <p:nvPicPr>
            <p:cNvPr id="41" name="Google Shape;4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29065" y="2475556"/>
              <a:ext cx="789693" cy="741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41388" y="2479406"/>
              <a:ext cx="793140" cy="744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35226" y="2473938"/>
              <a:ext cx="793140" cy="744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41388" y="3301988"/>
              <a:ext cx="793140" cy="744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5761" y="2475556"/>
              <a:ext cx="789693" cy="741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29065" y="3303178"/>
              <a:ext cx="789693" cy="741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915761" y="3303178"/>
              <a:ext cx="789693" cy="741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47549" y="2472321"/>
              <a:ext cx="793140" cy="744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Google Shape;49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35226" y="3299942"/>
              <a:ext cx="793140" cy="744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4692" y="3299942"/>
              <a:ext cx="793140" cy="7445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2458" y="2482642"/>
              <a:ext cx="789693" cy="741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2460" y="3310969"/>
              <a:ext cx="789693" cy="7413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53;p6"/>
          <p:cNvSpPr/>
          <p:nvPr/>
        </p:nvSpPr>
        <p:spPr>
          <a:xfrm>
            <a:off x="11617337" y="6325354"/>
            <a:ext cx="4215895" cy="698063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-1724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1120700" y="6325354"/>
            <a:ext cx="3679900" cy="698063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-1724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5" name="Google Shape;55;p6"/>
          <p:cNvSpPr/>
          <p:nvPr/>
        </p:nvSpPr>
        <p:spPr>
          <a:xfrm>
            <a:off x="1120700" y="7782396"/>
            <a:ext cx="3679900" cy="698063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-15787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6" name="Google Shape;56;p6"/>
          <p:cNvSpPr/>
          <p:nvPr/>
        </p:nvSpPr>
        <p:spPr>
          <a:xfrm>
            <a:off x="11617337" y="7782396"/>
            <a:ext cx="4215895" cy="698063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-15787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3243161" y="6397350"/>
            <a:ext cx="659232" cy="59542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3376120" y="7831897"/>
            <a:ext cx="659232" cy="59542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"/>
          <p:cNvSpPr/>
          <p:nvPr/>
        </p:nvSpPr>
        <p:spPr>
          <a:xfrm>
            <a:off x="12340291" y="6373406"/>
            <a:ext cx="659232" cy="59542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/>
          <p:nvPr/>
        </p:nvSpPr>
        <p:spPr>
          <a:xfrm>
            <a:off x="14172320" y="6369403"/>
            <a:ext cx="659232" cy="59542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12340291" y="7830764"/>
            <a:ext cx="659232" cy="59542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"/>
          <p:cNvSpPr/>
          <p:nvPr/>
        </p:nvSpPr>
        <p:spPr>
          <a:xfrm>
            <a:off x="14131970" y="7830764"/>
            <a:ext cx="659232" cy="59542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6369018" y="6325354"/>
            <a:ext cx="3679900" cy="698063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-1724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6369018" y="7782396"/>
            <a:ext cx="3679900" cy="698063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-15787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706668" y="6373407"/>
            <a:ext cx="659232" cy="59542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/>
          <p:nvPr/>
        </p:nvSpPr>
        <p:spPr>
          <a:xfrm>
            <a:off x="8660948" y="7830765"/>
            <a:ext cx="659232" cy="59542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 txBox="1"/>
          <p:nvPr>
            <p:ph type="title"/>
          </p:nvPr>
        </p:nvSpPr>
        <p:spPr>
          <a:xfrm>
            <a:off x="917941" y="668851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/>
          </a:p>
        </p:txBody>
      </p:sp>
      <p:sp>
        <p:nvSpPr>
          <p:cNvPr id="72" name="Google Shape;7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917941" y="1542573"/>
            <a:ext cx="16044179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1) Use the axioms to find an efficient strategy to work out these calculations. Is there more than one efficient way?</a:t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12345097" y="3071179"/>
            <a:ext cx="2041641" cy="851297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7210723" y="6091729"/>
            <a:ext cx="2825654" cy="851297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2518236" y="3035667"/>
            <a:ext cx="2367789" cy="851297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2469403" y="6134168"/>
            <a:ext cx="2041641" cy="851297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7"/>
          <p:cNvSpPr/>
          <p:nvPr/>
        </p:nvSpPr>
        <p:spPr>
          <a:xfrm>
            <a:off x="12345097" y="6091728"/>
            <a:ext cx="2825654" cy="851297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7259557" y="3008534"/>
            <a:ext cx="2640476" cy="851297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/>
          <p:nvPr>
            <p:ph type="title"/>
          </p:nvPr>
        </p:nvSpPr>
        <p:spPr>
          <a:xfrm>
            <a:off x="917941" y="505065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/>
          </a:p>
        </p:txBody>
      </p:sp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8"/>
          <p:cNvSpPr/>
          <p:nvPr/>
        </p:nvSpPr>
        <p:spPr>
          <a:xfrm>
            <a:off x="9281130" y="1890312"/>
            <a:ext cx="6338796" cy="473752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8"/>
          <p:cNvSpPr/>
          <p:nvPr/>
        </p:nvSpPr>
        <p:spPr>
          <a:xfrm>
            <a:off x="2595884" y="1916198"/>
            <a:ext cx="6338796" cy="473752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917941" y="1243981"/>
            <a:ext cx="134711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calculations would you place in each group?</a:t>
            </a:r>
            <a:endParaRPr/>
          </a:p>
        </p:txBody>
      </p:sp>
      <p:sp>
        <p:nvSpPr>
          <p:cNvPr id="89" name="Google Shape;89;p8"/>
          <p:cNvSpPr txBox="1"/>
          <p:nvPr/>
        </p:nvSpPr>
        <p:spPr>
          <a:xfrm>
            <a:off x="3502573" y="2036929"/>
            <a:ext cx="4525417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would use written multiplication</a:t>
            </a:r>
            <a:endParaRPr/>
          </a:p>
        </p:txBody>
      </p:sp>
      <p:sp>
        <p:nvSpPr>
          <p:cNvPr id="90" name="Google Shape;90;p8"/>
          <p:cNvSpPr txBox="1"/>
          <p:nvPr/>
        </p:nvSpPr>
        <p:spPr>
          <a:xfrm>
            <a:off x="10145612" y="2060814"/>
            <a:ext cx="490806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would use a different strategy</a:t>
            </a:r>
            <a:endParaRPr/>
          </a:p>
        </p:txBody>
      </p:sp>
      <p:sp>
        <p:nvSpPr>
          <p:cNvPr id="91" name="Google Shape;91;p8"/>
          <p:cNvSpPr/>
          <p:nvPr/>
        </p:nvSpPr>
        <p:spPr>
          <a:xfrm>
            <a:off x="13156748" y="6807634"/>
            <a:ext cx="2214000" cy="698063"/>
          </a:xfrm>
          <a:prstGeom prst="roundRect">
            <a:avLst>
              <a:gd fmla="val 16667" name="adj"/>
            </a:avLst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8"/>
          <p:cNvSpPr/>
          <p:nvPr/>
        </p:nvSpPr>
        <p:spPr>
          <a:xfrm>
            <a:off x="7972308" y="6807634"/>
            <a:ext cx="2214000" cy="698063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8"/>
          <p:cNvSpPr/>
          <p:nvPr/>
        </p:nvSpPr>
        <p:spPr>
          <a:xfrm>
            <a:off x="10564528" y="6807634"/>
            <a:ext cx="2214000" cy="698063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5380087" y="6807634"/>
            <a:ext cx="2214000" cy="698063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8"/>
          <p:cNvSpPr/>
          <p:nvPr/>
        </p:nvSpPr>
        <p:spPr>
          <a:xfrm>
            <a:off x="2787867" y="6807634"/>
            <a:ext cx="2214000" cy="698063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8"/>
          <p:cNvSpPr txBox="1"/>
          <p:nvPr/>
        </p:nvSpPr>
        <p:spPr>
          <a:xfrm>
            <a:off x="1187730" y="7649906"/>
            <a:ext cx="1549389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your own examples for calculations that you would place in each group.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