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2e4bf02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2e4bf02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under visualiser counting on the number line 9+5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show using make ten strategy: 1 jump to ten and then 4 more jumps to 14. The number 5 was partitioned into 1 and 4.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we can make ten not just for the number ten but for any of our tens: 20, 30, 40, 50, 60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Repeat process of making ten for 19+5 and 29+5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Come back to slide and discuss what’s the same (only 1 away from ten each time, 5 is always partitioned into 1 and 4 because 9 is only one jump away from ten each time) and what’s different (a different ten is made each time, the numbers greater in value)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8000" y="3626250"/>
            <a:ext cx="16452000" cy="326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Adding two digit numbers and ones with regrouping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 of 10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Ms.Dobrowolski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176675" y="2244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400" y="1395150"/>
            <a:ext cx="605790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825" y="4670525"/>
            <a:ext cx="4065700" cy="33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9948125" y="2680600"/>
            <a:ext cx="72453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Challenge:</a:t>
            </a:r>
            <a:endParaRPr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would you buy?</a:t>
            </a:r>
            <a:endParaRPr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much would it cost?</a:t>
            </a:r>
            <a:endParaRPr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