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</p:sldIdLst>
  <p:sldSz cy="6858000" cx="12192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d588e876b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g8d588e876b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6a0c79dea_0_158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6a0c79dea_0_158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g86a0c79dea_0_1581:notes"/>
          <p:cNvSpPr txBox="1"/>
          <p:nvPr>
            <p:ph idx="12" type="sldNum"/>
          </p:nvPr>
        </p:nvSpPr>
        <p:spPr>
          <a:xfrm>
            <a:off x="3884612" y="8685212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11967" y="1917533"/>
            <a:ext cx="10968000" cy="24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4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611967" y="593367"/>
            <a:ext cx="109680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24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2" type="subTitle"/>
          </p:nvPr>
        </p:nvSpPr>
        <p:spPr>
          <a:xfrm>
            <a:off x="611967" y="5473967"/>
            <a:ext cx="5268000" cy="82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1333"/>
              </a:spcBef>
              <a:spcAft>
                <a:spcPts val="0"/>
              </a:spcAft>
              <a:buSzPts val="1867"/>
              <a:buNone/>
              <a:defRPr sz="1867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2pPr>
            <a:lvl3pPr lvl="2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3pPr>
            <a:lvl4pPr lvl="3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4pPr>
            <a:lvl5pPr lvl="4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00000"/>
              </a:lnSpc>
              <a:spcBef>
                <a:spcPts val="1333"/>
              </a:spcBef>
              <a:spcAft>
                <a:spcPts val="1333"/>
              </a:spcAft>
              <a:buSzPts val="933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611967" y="595200"/>
            <a:ext cx="5268000" cy="10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11967" y="1917533"/>
            <a:ext cx="52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Multiple choice optio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subTitle"/>
          </p:nvPr>
        </p:nvSpPr>
        <p:spPr>
          <a:xfrm>
            <a:off x="611967" y="1917533"/>
            <a:ext cx="4171200" cy="60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2" type="body"/>
          </p:nvPr>
        </p:nvSpPr>
        <p:spPr>
          <a:xfrm>
            <a:off x="611967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3" type="subTitle"/>
          </p:nvPr>
        </p:nvSpPr>
        <p:spPr>
          <a:xfrm>
            <a:off x="6312000" y="1917533"/>
            <a:ext cx="4171200" cy="60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4" type="body"/>
          </p:nvPr>
        </p:nvSpPr>
        <p:spPr>
          <a:xfrm>
            <a:off x="6312000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5" type="subTitle"/>
          </p:nvPr>
        </p:nvSpPr>
        <p:spPr>
          <a:xfrm>
            <a:off x="611967" y="3936500"/>
            <a:ext cx="4171200" cy="604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6" type="body"/>
          </p:nvPr>
        </p:nvSpPr>
        <p:spPr>
          <a:xfrm>
            <a:off x="611967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7" type="subTitle"/>
          </p:nvPr>
        </p:nvSpPr>
        <p:spPr>
          <a:xfrm>
            <a:off x="6312000" y="3936500"/>
            <a:ext cx="4171200" cy="60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8" type="body"/>
          </p:nvPr>
        </p:nvSpPr>
        <p:spPr>
          <a:xfrm>
            <a:off x="6312000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Setting task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subTitle"/>
          </p:nvPr>
        </p:nvSpPr>
        <p:spPr>
          <a:xfrm>
            <a:off x="611967" y="1917533"/>
            <a:ext cx="4171200" cy="60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2" type="subTitle"/>
          </p:nvPr>
        </p:nvSpPr>
        <p:spPr>
          <a:xfrm>
            <a:off x="7407633" y="3561600"/>
            <a:ext cx="4172400" cy="525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67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3" type="body"/>
          </p:nvPr>
        </p:nvSpPr>
        <p:spPr>
          <a:xfrm>
            <a:off x="611967" y="2760100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4" type="subTitle"/>
          </p:nvPr>
        </p:nvSpPr>
        <p:spPr>
          <a:xfrm>
            <a:off x="611967" y="3561600"/>
            <a:ext cx="4171200" cy="60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5" type="body"/>
          </p:nvPr>
        </p:nvSpPr>
        <p:spPr>
          <a:xfrm>
            <a:off x="611967" y="4404167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6" type="subTitle"/>
          </p:nvPr>
        </p:nvSpPr>
        <p:spPr>
          <a:xfrm>
            <a:off x="7407633" y="4236967"/>
            <a:ext cx="4172400" cy="52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67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7" type="subTitle"/>
          </p:nvPr>
        </p:nvSpPr>
        <p:spPr>
          <a:xfrm>
            <a:off x="7407633" y="4912333"/>
            <a:ext cx="4172400" cy="525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67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6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" type="body"/>
          </p:nvPr>
        </p:nvSpPr>
        <p:spPr>
          <a:xfrm>
            <a:off x="611967" y="1917533"/>
            <a:ext cx="52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2" type="body"/>
          </p:nvPr>
        </p:nvSpPr>
        <p:spPr>
          <a:xfrm>
            <a:off x="6311967" y="1917533"/>
            <a:ext cx="52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3" type="title"/>
          </p:nvPr>
        </p:nvSpPr>
        <p:spPr>
          <a:xfrm>
            <a:off x="63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611967" y="1917533"/>
            <a:ext cx="10968000" cy="42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Montserrat SemiBold"/>
              <a:buNone/>
              <a:defRPr b="0" sz="4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1" name="Google Shape;61;p9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1605532" y="6003938"/>
            <a:ext cx="299234" cy="5589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ctrTitle"/>
          </p:nvPr>
        </p:nvSpPr>
        <p:spPr>
          <a:xfrm>
            <a:off x="611967" y="1917533"/>
            <a:ext cx="10968000" cy="24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4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subTitle"/>
          </p:nvPr>
        </p:nvSpPr>
        <p:spPr>
          <a:xfrm>
            <a:off x="611967" y="593367"/>
            <a:ext cx="109680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24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2" type="subTitle"/>
          </p:nvPr>
        </p:nvSpPr>
        <p:spPr>
          <a:xfrm>
            <a:off x="611967" y="5473967"/>
            <a:ext cx="52680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1333"/>
              </a:spcBef>
              <a:spcAft>
                <a:spcPts val="0"/>
              </a:spcAft>
              <a:buSzPts val="1867"/>
              <a:buNone/>
              <a:defRPr sz="1867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2pPr>
            <a:lvl3pPr lvl="2" rtl="0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3pPr>
            <a:lvl4pPr lvl="3" rtl="0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4pPr>
            <a:lvl5pPr lvl="4" rtl="0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1333"/>
              </a:spcBef>
              <a:spcAft>
                <a:spcPts val="1333"/>
              </a:spcAft>
              <a:buSzPts val="933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1606212" y="6003925"/>
            <a:ext cx="298450" cy="55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/>
          <p:cNvPicPr preferRelativeResize="0"/>
          <p:nvPr/>
        </p:nvPicPr>
        <p:blipFill rotWithShape="1">
          <a:blip r:embed="rId2">
            <a:alphaModFix/>
          </a:blip>
          <a:srcRect b="0" l="48" r="59" t="0"/>
          <a:stretch/>
        </p:blipFill>
        <p:spPr>
          <a:xfrm>
            <a:off x="8421687" y="4824412"/>
            <a:ext cx="3144837" cy="17081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/>
        </p:nvSpPr>
        <p:spPr>
          <a:xfrm>
            <a:off x="11598275" y="5945187"/>
            <a:ext cx="593725" cy="91281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"/>
          <p:cNvSpPr txBox="1"/>
          <p:nvPr>
            <p:ph type="title"/>
          </p:nvPr>
        </p:nvSpPr>
        <p:spPr>
          <a:xfrm>
            <a:off x="611187" y="593725"/>
            <a:ext cx="8801100" cy="10858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" type="body"/>
          </p:nvPr>
        </p:nvSpPr>
        <p:spPr>
          <a:xfrm>
            <a:off x="611187" y="1917700"/>
            <a:ext cx="10968037" cy="39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611187" y="593725"/>
            <a:ext cx="88011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611187" y="1917700"/>
            <a:ext cx="10968000" cy="39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1606212" y="6003925"/>
            <a:ext cx="298449" cy="55879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ctrTitle"/>
          </p:nvPr>
        </p:nvSpPr>
        <p:spPr>
          <a:xfrm>
            <a:off x="611187" y="1917700"/>
            <a:ext cx="10968000" cy="19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>
                <a:solidFill>
                  <a:srgbClr val="4B3241"/>
                </a:solidFill>
              </a:rPr>
              <a:t>Investigating properties of number</a:t>
            </a:r>
            <a:endParaRPr/>
          </a:p>
        </p:txBody>
      </p:sp>
      <p:sp>
        <p:nvSpPr>
          <p:cNvPr id="71" name="Google Shape;71;p11"/>
          <p:cNvSpPr txBox="1"/>
          <p:nvPr>
            <p:ph idx="1" type="subTitle"/>
          </p:nvPr>
        </p:nvSpPr>
        <p:spPr>
          <a:xfrm>
            <a:off x="611187" y="593725"/>
            <a:ext cx="10968000" cy="10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0" i="0" lang="en-US" sz="2400" u="non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/>
          </a:p>
        </p:txBody>
      </p:sp>
      <p:sp>
        <p:nvSpPr>
          <p:cNvPr id="72" name="Google Shape;72;p11"/>
          <p:cNvSpPr txBox="1"/>
          <p:nvPr>
            <p:ph idx="1" type="subTitle"/>
          </p:nvPr>
        </p:nvSpPr>
        <p:spPr>
          <a:xfrm>
            <a:off x="611187" y="5473700"/>
            <a:ext cx="5268900" cy="825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0" i="0" lang="en-US" sz="1800" u="none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Miss Darwish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9" name="Google Shape;79;p12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b="0" i="0" lang="en-US" sz="3500" u="none">
                <a:solidFill>
                  <a:srgbClr val="D1105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80" name="Google Shape;80;p12"/>
          <p:cNvSpPr txBox="1"/>
          <p:nvPr/>
        </p:nvSpPr>
        <p:spPr>
          <a:xfrm>
            <a:off x="480500" y="906575"/>
            <a:ext cx="7156500" cy="13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iterations do the numbers below have?</a:t>
            </a:r>
            <a:endParaRPr sz="2800">
              <a:solidFill>
                <a:schemeClr val="dk2"/>
              </a:solidFill>
            </a:endParaRPr>
          </a:p>
        </p:txBody>
      </p:sp>
      <p:sp>
        <p:nvSpPr>
          <p:cNvPr id="81" name="Google Shape;81;p12"/>
          <p:cNvSpPr txBox="1"/>
          <p:nvPr/>
        </p:nvSpPr>
        <p:spPr>
          <a:xfrm>
            <a:off x="611175" y="3010450"/>
            <a:ext cx="2145300" cy="6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b="1" lang="en-US" sz="3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34</a:t>
            </a:r>
            <a:r>
              <a:rPr b="1" baseline="30000" lang="en-US" sz="3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baseline="30000" sz="35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t/>
            </a:r>
            <a:endParaRPr b="1" sz="28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2"/>
          <p:cNvSpPr txBox="1"/>
          <p:nvPr/>
        </p:nvSpPr>
        <p:spPr>
          <a:xfrm>
            <a:off x="2169050" y="3010450"/>
            <a:ext cx="2145300" cy="6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b="1" lang="en-US" sz="3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146</a:t>
            </a:r>
            <a:r>
              <a:rPr b="1" baseline="30000" lang="en-US" sz="3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baseline="30000" sz="35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t/>
            </a:r>
            <a:endParaRPr b="1" sz="28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3" name="Google Shape;83;p12"/>
          <p:cNvSpPr txBox="1"/>
          <p:nvPr/>
        </p:nvSpPr>
        <p:spPr>
          <a:xfrm>
            <a:off x="3794650" y="3010450"/>
            <a:ext cx="2145300" cy="6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b="1" lang="en-US" sz="3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76</a:t>
            </a:r>
            <a:r>
              <a:rPr b="1" baseline="30000" lang="en-US" sz="3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baseline="30000" sz="35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t/>
            </a:r>
            <a:endParaRPr b="1" sz="28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