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" name="Google Shape;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8975" y="446400"/>
            <a:ext cx="50979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Solve simple kinematics problems (velocity, initial velocity and acceleration formulae)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1643675"/>
            <a:ext cx="3951000" cy="27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Mrs Dennett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5635083" y="2185173"/>
            <a:ext cx="1739591" cy="431181"/>
          </a:xfrm>
          <a:prstGeom prst="rect">
            <a:avLst/>
          </a:prstGeom>
          <a:solidFill>
            <a:srgbClr val="FCD6E3"/>
          </a:solidFill>
          <a:ln cap="flat" cmpd="sng" w="254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5635083" y="902502"/>
            <a:ext cx="1739591" cy="431181"/>
          </a:xfrm>
          <a:prstGeom prst="rect">
            <a:avLst/>
          </a:prstGeom>
          <a:solidFill>
            <a:srgbClr val="D9F3F8"/>
          </a:solidFill>
          <a:ln cap="flat" cmpd="sng" w="254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7"/>
          <p:cNvSpPr txBox="1"/>
          <p:nvPr/>
        </p:nvSpPr>
        <p:spPr>
          <a:xfrm>
            <a:off x="458974" y="924805"/>
            <a:ext cx="3993957" cy="39609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7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1" name="Google Shape;41;p7"/>
          <p:cNvSpPr txBox="1"/>
          <p:nvPr/>
        </p:nvSpPr>
        <p:spPr>
          <a:xfrm>
            <a:off x="4505094" y="924805"/>
            <a:ext cx="4386146" cy="343555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3196" l="-2777" r="0" t="-53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Solve simple kinematics problems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3" name="Google Shape;43;p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4" name="Google Shape;44;p7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5635083" y="2185173"/>
            <a:ext cx="1739591" cy="431181"/>
          </a:xfrm>
          <a:prstGeom prst="rect">
            <a:avLst/>
          </a:prstGeom>
          <a:solidFill>
            <a:srgbClr val="FCD6E3"/>
          </a:solidFill>
          <a:ln cap="flat" cmpd="sng" w="254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/>
          <p:nvPr/>
        </p:nvSpPr>
        <p:spPr>
          <a:xfrm>
            <a:off x="5635083" y="902502"/>
            <a:ext cx="1739591" cy="431181"/>
          </a:xfrm>
          <a:prstGeom prst="rect">
            <a:avLst/>
          </a:prstGeom>
          <a:solidFill>
            <a:srgbClr val="D9F3F8"/>
          </a:solidFill>
          <a:ln cap="flat" cmpd="sng" w="25400">
            <a:solidFill>
              <a:srgbClr val="4344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458974" y="924805"/>
            <a:ext cx="3993957" cy="396095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74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9" name="Google Shape;59;p9"/>
          <p:cNvSpPr txBox="1"/>
          <p:nvPr/>
        </p:nvSpPr>
        <p:spPr>
          <a:xfrm>
            <a:off x="4505094" y="924805"/>
            <a:ext cx="4386146" cy="343555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420" l="-2777" r="0" t="-532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458974" y="446400"/>
            <a:ext cx="807030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chemeClr val="dk2"/>
                </a:solidFill>
              </a:rPr>
              <a:t>Solve simple kinematics problems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1" name="Google Shape;61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" name="Google Shape;62;p9"/>
          <p:cNvSpPr txBox="1"/>
          <p:nvPr/>
        </p:nvSpPr>
        <p:spPr>
          <a:xfrm>
            <a:off x="524269" y="4883776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chemeClr val="dk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" name="Google Shape;63;p9"/>
          <p:cNvSpPr txBox="1"/>
          <p:nvPr/>
        </p:nvSpPr>
        <p:spPr>
          <a:xfrm>
            <a:off x="3238888" y="1676391"/>
            <a:ext cx="5572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7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4" name="Google Shape;64;p9"/>
          <p:cNvSpPr txBox="1"/>
          <p:nvPr/>
        </p:nvSpPr>
        <p:spPr>
          <a:xfrm>
            <a:off x="3238889" y="2032234"/>
            <a:ext cx="5572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-2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5" name="Google Shape;65;p9"/>
          <p:cNvSpPr txBox="1"/>
          <p:nvPr/>
        </p:nvSpPr>
        <p:spPr>
          <a:xfrm>
            <a:off x="3261190" y="2822133"/>
            <a:ext cx="5572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8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6" name="Google Shape;66;p9"/>
          <p:cNvSpPr txBox="1"/>
          <p:nvPr/>
        </p:nvSpPr>
        <p:spPr>
          <a:xfrm>
            <a:off x="3261192" y="3148407"/>
            <a:ext cx="5572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9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7" name="Google Shape;67;p9"/>
          <p:cNvSpPr txBox="1"/>
          <p:nvPr/>
        </p:nvSpPr>
        <p:spPr>
          <a:xfrm>
            <a:off x="3272301" y="3943461"/>
            <a:ext cx="5572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8" name="Google Shape;68;p9"/>
          <p:cNvSpPr txBox="1"/>
          <p:nvPr/>
        </p:nvSpPr>
        <p:spPr>
          <a:xfrm>
            <a:off x="3272302" y="4243943"/>
            <a:ext cx="5572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-3</a:t>
            </a: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69" name="Google Shape;69;p9"/>
          <p:cNvSpPr txBox="1"/>
          <p:nvPr/>
        </p:nvSpPr>
        <p:spPr>
          <a:xfrm>
            <a:off x="8589211" y="1385676"/>
            <a:ext cx="5572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9"/>
          <p:cNvSpPr txBox="1"/>
          <p:nvPr/>
        </p:nvSpPr>
        <p:spPr>
          <a:xfrm>
            <a:off x="8685026" y="1757785"/>
            <a:ext cx="5572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5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 txBox="1"/>
          <p:nvPr/>
        </p:nvSpPr>
        <p:spPr>
          <a:xfrm>
            <a:off x="8609981" y="2616354"/>
            <a:ext cx="5572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8664796" y="3033323"/>
            <a:ext cx="55721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9"/>
          <p:cNvSpPr txBox="1"/>
          <p:nvPr/>
        </p:nvSpPr>
        <p:spPr>
          <a:xfrm>
            <a:off x="4444691" y="4269500"/>
            <a:ext cx="173959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44 m/s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