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4c779ec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4c779ec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0cdc962a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0cdc962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cdc962a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cdc962a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0cdc962a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0cdc962a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san-diego-zo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kids.sandiegozoo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kids.sandiegozoo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aknat.uk/comp-san-diego-zo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824750" y="186995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1: What makes a good website?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Web Page Creation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/>
              <a:t>This DLD contains images necessary for the teaching of the subject, but are very demanding for a printer, please feel free to print in black and white if necessary.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Jordan Bickel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17950" y="892800"/>
            <a:ext cx="11798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1: </a:t>
            </a:r>
            <a:r>
              <a:rPr lang="en-GB">
                <a:solidFill>
                  <a:schemeClr val="dk2"/>
                </a:solidFill>
              </a:rPr>
              <a:t>Explore and navigate a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917950" y="2520000"/>
            <a:ext cx="100383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Go to: </a:t>
            </a:r>
            <a:r>
              <a:rPr lang="en-GB" sz="3600" u="sng">
                <a:hlinkClick r:id="rId3"/>
              </a:rPr>
              <a:t>oaknat.uk/comp-san-diego-zoo</a:t>
            </a:r>
            <a:r>
              <a:rPr lang="en-GB" sz="3600"/>
              <a:t>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Navigate through the website to answer the following questions: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GB" sz="3600"/>
              <a:t>What is special about a tiger’s night vision?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-GB" sz="3600"/>
              <a:t>In the story, ‘A Flamingo Leg Up’, what is the flamingo’s name?</a:t>
            </a:r>
            <a:endParaRPr sz="3600"/>
          </a:p>
          <a:p>
            <a:pPr indent="-457200" lvl="0" marL="457200" rtl="0" algn="l">
              <a:spcBef>
                <a:spcPts val="2000"/>
              </a:spcBef>
              <a:spcAft>
                <a:spcPts val="0"/>
              </a:spcAft>
              <a:buSzPts val="3600"/>
              <a:buAutoNum type="arabicParenR"/>
            </a:pPr>
            <a:r>
              <a:rPr lang="en-GB" sz="3600"/>
              <a:t>What habitat does an arctic fox live in?</a:t>
            </a:r>
            <a:endParaRPr sz="3600"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917950" y="323425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Annotate a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917950" y="1247300"/>
            <a:ext cx="16061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Annotate the screenshot(s) to highlight examples of different types of media and different ways that you can explore the website: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813" y="3025375"/>
            <a:ext cx="10462378" cy="525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912825" y="8278675"/>
            <a:ext cx="69123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dit:  </a:t>
            </a:r>
            <a:r>
              <a:rPr lang="en-GB" sz="19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kids.sandiegozoo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917950" y="323425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</a:t>
            </a:r>
            <a:r>
              <a:rPr lang="en-GB">
                <a:solidFill>
                  <a:schemeClr val="dk2"/>
                </a:solidFill>
              </a:rPr>
              <a:t>Annotate a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917950" y="1247300"/>
            <a:ext cx="16061700" cy="13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Annotate the screenshot(s) to highlight examples of different types of media and different ways that you can explore the website:</a:t>
            </a:r>
            <a:endParaRPr sz="3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375" y="2876300"/>
            <a:ext cx="11252850" cy="56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3322375" y="8502725"/>
            <a:ext cx="52797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kids.sandiegozoo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917950" y="890050"/>
            <a:ext cx="11451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3: </a:t>
            </a:r>
            <a:r>
              <a:rPr lang="en-GB">
                <a:solidFill>
                  <a:schemeClr val="dk2"/>
                </a:solidFill>
              </a:rPr>
              <a:t>Access HTML on a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917950" y="1760825"/>
            <a:ext cx="162354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You can see the code for any website by following these easy steps in Google Chrome: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6858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3600"/>
              <a:buFont typeface="Quicksand"/>
              <a:buChar char="●"/>
            </a:pPr>
            <a:r>
              <a:rPr lang="en-GB" sz="3600"/>
              <a:t>Go back t</a:t>
            </a:r>
            <a:r>
              <a:rPr lang="en-GB" sz="3600"/>
              <a:t>o: </a:t>
            </a:r>
            <a:r>
              <a:rPr lang="en-GB" sz="3600" u="sng">
                <a:hlinkClick r:id="rId3"/>
              </a:rPr>
              <a:t>oaknat.uk/comp-san-diego-zoo</a:t>
            </a:r>
            <a:endParaRPr sz="3600"/>
          </a:p>
          <a:p>
            <a:pPr indent="-6858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3600"/>
              <a:buFont typeface="Quicksand"/>
              <a:buChar char="●"/>
            </a:pPr>
            <a:r>
              <a:rPr lang="en-GB" sz="3600"/>
              <a:t>Right-click on a section of the website e.g. an image</a:t>
            </a:r>
            <a:endParaRPr sz="3600"/>
          </a:p>
          <a:p>
            <a:pPr indent="-6858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3600"/>
              <a:buFont typeface="Quicksand"/>
              <a:buChar char="●"/>
            </a:pPr>
            <a:r>
              <a:rPr lang="en-GB" sz="3600"/>
              <a:t>Click </a:t>
            </a:r>
            <a:r>
              <a:rPr b="1" lang="en-GB" sz="3600"/>
              <a:t>Inspect</a:t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600"/>
              <a:t>Now you can see the HTML code. This defines what the website will look like.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