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Montserrat SemiBold"/>
      <p:regular r:id="rId25"/>
      <p:bold r:id="rId26"/>
      <p:italic r:id="rId27"/>
      <p:boldItalic r:id="rId28"/>
    </p:embeddedFont>
    <p:embeddedFont>
      <p:font typeface="Montserrat"/>
      <p:regular r:id="rId29"/>
      <p:bold r:id="rId30"/>
      <p:italic r:id="rId31"/>
      <p:boldItalic r:id="rId32"/>
    </p:embeddedFont>
    <p:embeddedFont>
      <p:font typeface="Montserrat Medium"/>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93B2EAA-B668-4CAC-A121-F7EE2F66BFC4}">
  <a:tblStyle styleId="{293B2EAA-B668-4CAC-A121-F7EE2F66BFC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MontserratSemiBold-bold.fntdata"/><Relationship Id="rId25" Type="http://schemas.openxmlformats.org/officeDocument/2006/relationships/font" Target="fonts/MontserratSemiBold-regular.fntdata"/><Relationship Id="rId28" Type="http://schemas.openxmlformats.org/officeDocument/2006/relationships/font" Target="fonts/MontserratSemiBold-boldItalic.fntdata"/><Relationship Id="rId27" Type="http://schemas.openxmlformats.org/officeDocument/2006/relationships/font" Target="fonts/MontserratSemi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Montserrat-regular.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4.xml"/><Relationship Id="rId33" Type="http://schemas.openxmlformats.org/officeDocument/2006/relationships/font" Target="fonts/MontserratMedium-regular.fntdata"/><Relationship Id="rId10" Type="http://schemas.openxmlformats.org/officeDocument/2006/relationships/slide" Target="slides/slide3.xml"/><Relationship Id="rId32" Type="http://schemas.openxmlformats.org/officeDocument/2006/relationships/font" Target="fonts/Montserrat-boldItalic.fntdata"/><Relationship Id="rId13" Type="http://schemas.openxmlformats.org/officeDocument/2006/relationships/slide" Target="slides/slide6.xml"/><Relationship Id="rId35" Type="http://schemas.openxmlformats.org/officeDocument/2006/relationships/font" Target="fonts/MontserratMedium-italic.fntdata"/><Relationship Id="rId12" Type="http://schemas.openxmlformats.org/officeDocument/2006/relationships/slide" Target="slides/slide5.xml"/><Relationship Id="rId34" Type="http://schemas.openxmlformats.org/officeDocument/2006/relationships/font" Target="fonts/MontserratMedium-bold.fntdata"/><Relationship Id="rId15" Type="http://schemas.openxmlformats.org/officeDocument/2006/relationships/slide" Target="slides/slide8.xml"/><Relationship Id="rId14" Type="http://schemas.openxmlformats.org/officeDocument/2006/relationships/slide" Target="slides/slide7.xml"/><Relationship Id="rId36" Type="http://schemas.openxmlformats.org/officeDocument/2006/relationships/font" Target="fonts/MontserratMedium-bold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8ca2bbd3f8_0_4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8ca2bbd3f8_0_4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9024b3029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9024b3029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902abf4c8e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902abf4c8e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9024b3029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9024b3029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024b30292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024b30292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8ca2bbd3f8_0_7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8ca2bbd3f8_0_7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902abf4c8e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902abf4c8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ca2bbd3f8_0_7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ca2bbd3f8_0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The rest are under the white box which disappears with the animaton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902abf4c8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902abf4c8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9024b30292_0_1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9024b30292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8fa4ed36c8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fa4ed36c8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902abf4c8e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902abf4c8e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fa4ed36c8_0_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fa4ed36c8_0_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902abf4c8e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902abf4c8e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2008cb67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2008cb67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9024b30292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9024b30292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9024b30292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9024b30292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1050">
                <a:solidFill>
                  <a:srgbClr val="202122"/>
                </a:solidFill>
                <a:highlight>
                  <a:srgbClr val="FFFFFF"/>
                </a:highlight>
              </a:rPr>
              <a:t>four out of every 10 slaves bought by the plantation in 1740 were reported to have died within three years.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5" name="Shape 55"/>
        <p:cNvGrpSpPr/>
        <p:nvPr/>
      </p:nvGrpSpPr>
      <p:grpSpPr>
        <a:xfrm>
          <a:off x="0" y="0"/>
          <a:ext cx="0" cy="0"/>
          <a:chOff x="0" y="0"/>
          <a:chExt cx="0" cy="0"/>
        </a:xfrm>
      </p:grpSpPr>
      <p:sp>
        <p:nvSpPr>
          <p:cNvPr id="56" name="Google Shape;56;p14"/>
          <p:cNvSpPr txBox="1"/>
          <p:nvPr>
            <p:ph type="ctrTitle"/>
          </p:nvPr>
        </p:nvSpPr>
        <p:spPr>
          <a:xfrm>
            <a:off x="458975" y="1438150"/>
            <a:ext cx="8226000" cy="1861500"/>
          </a:xfrm>
          <a:prstGeom prst="rect">
            <a:avLst/>
          </a:prstGeom>
        </p:spPr>
        <p:txBody>
          <a:bodyPr anchorCtr="0" anchor="t" bIns="0" lIns="0" spcFirstLastPara="1" rIns="0" wrap="square" tIns="0">
            <a:noAutofit/>
          </a:bodyPr>
          <a:lstStyle>
            <a:lvl1pPr lvl="0" rtl="0">
              <a:spcBef>
                <a:spcPts val="0"/>
              </a:spcBef>
              <a:spcAft>
                <a:spcPts val="0"/>
              </a:spcAft>
              <a:buClr>
                <a:srgbClr val="000000"/>
              </a:buClr>
              <a:buSzPts val="3000"/>
              <a:buFont typeface="Montserrat SemiBold"/>
              <a:buNone/>
              <a:defRPr b="0" sz="3000">
                <a:solidFill>
                  <a:srgbClr val="000000"/>
                </a:solidFill>
                <a:latin typeface="Montserrat SemiBold"/>
                <a:ea typeface="Montserrat SemiBold"/>
                <a:cs typeface="Montserrat SemiBold"/>
                <a:sym typeface="Montserrat SemiBold"/>
              </a:defRPr>
            </a:lvl1pPr>
            <a:lvl2pPr lvl="1" rtl="0" algn="ctr">
              <a:spcBef>
                <a:spcPts val="0"/>
              </a:spcBef>
              <a:spcAft>
                <a:spcPts val="0"/>
              </a:spcAft>
              <a:buClr>
                <a:srgbClr val="000000"/>
              </a:buClr>
              <a:buSzPts val="5200"/>
              <a:buNone/>
              <a:defRPr sz="5200">
                <a:solidFill>
                  <a:srgbClr val="000000"/>
                </a:solidFill>
              </a:defRPr>
            </a:lvl2pPr>
            <a:lvl3pPr lvl="2" rtl="0" algn="ctr">
              <a:spcBef>
                <a:spcPts val="0"/>
              </a:spcBef>
              <a:spcAft>
                <a:spcPts val="0"/>
              </a:spcAft>
              <a:buClr>
                <a:srgbClr val="000000"/>
              </a:buClr>
              <a:buSzPts val="5200"/>
              <a:buNone/>
              <a:defRPr sz="5200">
                <a:solidFill>
                  <a:srgbClr val="000000"/>
                </a:solidFill>
              </a:defRPr>
            </a:lvl3pPr>
            <a:lvl4pPr lvl="3" rtl="0" algn="ctr">
              <a:spcBef>
                <a:spcPts val="0"/>
              </a:spcBef>
              <a:spcAft>
                <a:spcPts val="0"/>
              </a:spcAft>
              <a:buClr>
                <a:srgbClr val="000000"/>
              </a:buClr>
              <a:buSzPts val="5200"/>
              <a:buNone/>
              <a:defRPr sz="5200">
                <a:solidFill>
                  <a:srgbClr val="000000"/>
                </a:solidFill>
              </a:defRPr>
            </a:lvl4pPr>
            <a:lvl5pPr lvl="4" rtl="0" algn="ctr">
              <a:spcBef>
                <a:spcPts val="0"/>
              </a:spcBef>
              <a:spcAft>
                <a:spcPts val="0"/>
              </a:spcAft>
              <a:buClr>
                <a:srgbClr val="000000"/>
              </a:buClr>
              <a:buSzPts val="5200"/>
              <a:buNone/>
              <a:defRPr sz="5200">
                <a:solidFill>
                  <a:srgbClr val="000000"/>
                </a:solidFill>
              </a:defRPr>
            </a:lvl5pPr>
            <a:lvl6pPr lvl="5" rtl="0" algn="ctr">
              <a:spcBef>
                <a:spcPts val="0"/>
              </a:spcBef>
              <a:spcAft>
                <a:spcPts val="0"/>
              </a:spcAft>
              <a:buClr>
                <a:srgbClr val="000000"/>
              </a:buClr>
              <a:buSzPts val="5200"/>
              <a:buNone/>
              <a:defRPr sz="5200">
                <a:solidFill>
                  <a:srgbClr val="000000"/>
                </a:solidFill>
              </a:defRPr>
            </a:lvl6pPr>
            <a:lvl7pPr lvl="6" rtl="0" algn="ctr">
              <a:spcBef>
                <a:spcPts val="0"/>
              </a:spcBef>
              <a:spcAft>
                <a:spcPts val="0"/>
              </a:spcAft>
              <a:buClr>
                <a:srgbClr val="000000"/>
              </a:buClr>
              <a:buSzPts val="5200"/>
              <a:buNone/>
              <a:defRPr sz="5200">
                <a:solidFill>
                  <a:srgbClr val="000000"/>
                </a:solidFill>
              </a:defRPr>
            </a:lvl7pPr>
            <a:lvl8pPr lvl="7" rtl="0" algn="ctr">
              <a:spcBef>
                <a:spcPts val="0"/>
              </a:spcBef>
              <a:spcAft>
                <a:spcPts val="0"/>
              </a:spcAft>
              <a:buClr>
                <a:srgbClr val="000000"/>
              </a:buClr>
              <a:buSzPts val="5200"/>
              <a:buNone/>
              <a:defRPr sz="5200">
                <a:solidFill>
                  <a:srgbClr val="000000"/>
                </a:solidFill>
              </a:defRPr>
            </a:lvl8pPr>
            <a:lvl9pPr lvl="8" rtl="0" algn="ctr">
              <a:spcBef>
                <a:spcPts val="0"/>
              </a:spcBef>
              <a:spcAft>
                <a:spcPts val="0"/>
              </a:spcAft>
              <a:buClr>
                <a:srgbClr val="000000"/>
              </a:buClr>
              <a:buSzPts val="5200"/>
              <a:buNone/>
              <a:defRPr sz="5200">
                <a:solidFill>
                  <a:srgbClr val="000000"/>
                </a:solidFill>
              </a:defRPr>
            </a:lvl9pPr>
          </a:lstStyle>
          <a:p/>
        </p:txBody>
      </p:sp>
      <p:sp>
        <p:nvSpPr>
          <p:cNvPr id="57" name="Google Shape;57;p14"/>
          <p:cNvSpPr txBox="1"/>
          <p:nvPr>
            <p:ph idx="1" type="subTitle"/>
          </p:nvPr>
        </p:nvSpPr>
        <p:spPr>
          <a:xfrm>
            <a:off x="458975" y="445025"/>
            <a:ext cx="8226000" cy="792600"/>
          </a:xfrm>
          <a:prstGeom prst="rect">
            <a:avLst/>
          </a:prstGeom>
        </p:spPr>
        <p:txBody>
          <a:bodyPr anchorCtr="0" anchor="t" bIns="0" lIns="0" spcFirstLastPara="1" rIns="0" wrap="square" tIns="0">
            <a:noAutofit/>
          </a:bodyPr>
          <a:lstStyle>
            <a:lvl1pPr lvl="0" rtl="0">
              <a:lnSpc>
                <a:spcPct val="115000"/>
              </a:lnSpc>
              <a:spcBef>
                <a:spcPts val="0"/>
              </a:spcBef>
              <a:spcAft>
                <a:spcPts val="0"/>
              </a:spcAft>
              <a:buClr>
                <a:srgbClr val="000000"/>
              </a:buClr>
              <a:buSzPts val="1800"/>
              <a:buNone/>
              <a:defRPr sz="1800">
                <a:solidFill>
                  <a:srgbClr val="000000"/>
                </a:solidFill>
              </a:defRPr>
            </a:lvl1pPr>
            <a:lvl2pPr lvl="1" rtl="0" algn="ctr">
              <a:lnSpc>
                <a:spcPct val="100000"/>
              </a:lnSpc>
              <a:spcBef>
                <a:spcPts val="0"/>
              </a:spcBef>
              <a:spcAft>
                <a:spcPts val="0"/>
              </a:spcAft>
              <a:buClr>
                <a:srgbClr val="000000"/>
              </a:buClr>
              <a:buSzPts val="2800"/>
              <a:buNone/>
              <a:defRPr sz="2800">
                <a:solidFill>
                  <a:srgbClr val="000000"/>
                </a:solidFill>
              </a:defRPr>
            </a:lvl2pPr>
            <a:lvl3pPr lvl="2" rtl="0" algn="ctr">
              <a:lnSpc>
                <a:spcPct val="100000"/>
              </a:lnSpc>
              <a:spcBef>
                <a:spcPts val="0"/>
              </a:spcBef>
              <a:spcAft>
                <a:spcPts val="0"/>
              </a:spcAft>
              <a:buClr>
                <a:srgbClr val="000000"/>
              </a:buClr>
              <a:buSzPts val="2800"/>
              <a:buNone/>
              <a:defRPr sz="2800">
                <a:solidFill>
                  <a:srgbClr val="000000"/>
                </a:solidFill>
              </a:defRPr>
            </a:lvl3pPr>
            <a:lvl4pPr lvl="3" rtl="0" algn="ctr">
              <a:lnSpc>
                <a:spcPct val="100000"/>
              </a:lnSpc>
              <a:spcBef>
                <a:spcPts val="0"/>
              </a:spcBef>
              <a:spcAft>
                <a:spcPts val="0"/>
              </a:spcAft>
              <a:buClr>
                <a:srgbClr val="000000"/>
              </a:buClr>
              <a:buSzPts val="2800"/>
              <a:buNone/>
              <a:defRPr sz="2800">
                <a:solidFill>
                  <a:srgbClr val="000000"/>
                </a:solidFill>
              </a:defRPr>
            </a:lvl4pPr>
            <a:lvl5pPr lvl="4" rtl="0" algn="ctr">
              <a:lnSpc>
                <a:spcPct val="100000"/>
              </a:lnSpc>
              <a:spcBef>
                <a:spcPts val="0"/>
              </a:spcBef>
              <a:spcAft>
                <a:spcPts val="0"/>
              </a:spcAft>
              <a:buClr>
                <a:srgbClr val="000000"/>
              </a:buClr>
              <a:buSzPts val="2800"/>
              <a:buNone/>
              <a:defRPr sz="2800">
                <a:solidFill>
                  <a:srgbClr val="000000"/>
                </a:solidFill>
              </a:defRPr>
            </a:lvl5pPr>
            <a:lvl6pPr lvl="5" rtl="0" algn="ctr">
              <a:lnSpc>
                <a:spcPct val="100000"/>
              </a:lnSpc>
              <a:spcBef>
                <a:spcPts val="0"/>
              </a:spcBef>
              <a:spcAft>
                <a:spcPts val="0"/>
              </a:spcAft>
              <a:buClr>
                <a:srgbClr val="000000"/>
              </a:buClr>
              <a:buSzPts val="2800"/>
              <a:buNone/>
              <a:defRPr sz="2800">
                <a:solidFill>
                  <a:srgbClr val="000000"/>
                </a:solidFill>
              </a:defRPr>
            </a:lvl6pPr>
            <a:lvl7pPr lvl="6" rtl="0" algn="ctr">
              <a:lnSpc>
                <a:spcPct val="100000"/>
              </a:lnSpc>
              <a:spcBef>
                <a:spcPts val="0"/>
              </a:spcBef>
              <a:spcAft>
                <a:spcPts val="0"/>
              </a:spcAft>
              <a:buClr>
                <a:srgbClr val="000000"/>
              </a:buClr>
              <a:buSzPts val="2800"/>
              <a:buNone/>
              <a:defRPr sz="2800">
                <a:solidFill>
                  <a:srgbClr val="000000"/>
                </a:solidFill>
              </a:defRPr>
            </a:lvl7pPr>
            <a:lvl8pPr lvl="7" rtl="0" algn="ctr">
              <a:lnSpc>
                <a:spcPct val="100000"/>
              </a:lnSpc>
              <a:spcBef>
                <a:spcPts val="0"/>
              </a:spcBef>
              <a:spcAft>
                <a:spcPts val="0"/>
              </a:spcAft>
              <a:buClr>
                <a:srgbClr val="000000"/>
              </a:buClr>
              <a:buSzPts val="2800"/>
              <a:buNone/>
              <a:defRPr sz="2800">
                <a:solidFill>
                  <a:srgbClr val="000000"/>
                </a:solidFill>
              </a:defRPr>
            </a:lvl8pPr>
            <a:lvl9pPr lvl="8" rtl="0" algn="ctr">
              <a:lnSpc>
                <a:spcPct val="100000"/>
              </a:lnSpc>
              <a:spcBef>
                <a:spcPts val="0"/>
              </a:spcBef>
              <a:spcAft>
                <a:spcPts val="0"/>
              </a:spcAft>
              <a:buClr>
                <a:srgbClr val="000000"/>
              </a:buClr>
              <a:buSzPts val="2800"/>
              <a:buNone/>
              <a:defRPr sz="2800">
                <a:solidFill>
                  <a:srgbClr val="000000"/>
                </a:solidFill>
              </a:defRPr>
            </a:lvl9pPr>
          </a:lstStyle>
          <a:p/>
        </p:txBody>
      </p:sp>
      <p:sp>
        <p:nvSpPr>
          <p:cNvPr id="58" name="Google Shape;58;p14"/>
          <p:cNvSpPr txBox="1"/>
          <p:nvPr>
            <p:ph idx="2" type="subTitle"/>
          </p:nvPr>
        </p:nvSpPr>
        <p:spPr>
          <a:xfrm>
            <a:off x="458975" y="4105475"/>
            <a:ext cx="3951000" cy="619500"/>
          </a:xfrm>
          <a:prstGeom prst="rect">
            <a:avLst/>
          </a:prstGeom>
        </p:spPr>
        <p:txBody>
          <a:bodyPr anchorCtr="0" anchor="b" bIns="0" lIns="0" spcFirstLastPara="1" rIns="0" wrap="square" tIns="0">
            <a:noAutofit/>
          </a:bodyPr>
          <a:lstStyle>
            <a:lvl1pPr lvl="0" rtl="0">
              <a:spcBef>
                <a:spcPts val="1000"/>
              </a:spcBef>
              <a:spcAft>
                <a:spcPts val="0"/>
              </a:spcAft>
              <a:buNone/>
              <a:defRPr sz="1400">
                <a:solidFill>
                  <a:srgbClr val="000000"/>
                </a:solidFill>
                <a:latin typeface="Montserrat SemiBold"/>
                <a:ea typeface="Montserrat SemiBold"/>
                <a:cs typeface="Montserrat SemiBold"/>
                <a:sym typeface="Montserrat SemiBold"/>
              </a:defRPr>
            </a:lvl1pPr>
            <a:lvl2pPr lvl="1" rtl="0">
              <a:spcBef>
                <a:spcPts val="0"/>
              </a:spcBef>
              <a:spcAft>
                <a:spcPts val="0"/>
              </a:spcAft>
              <a:buNone/>
              <a:defRPr>
                <a:solidFill>
                  <a:srgbClr val="000000"/>
                </a:solidFill>
              </a:defRPr>
            </a:lvl2pPr>
            <a:lvl3pPr lvl="2" rtl="0">
              <a:spcBef>
                <a:spcPts val="1000"/>
              </a:spcBef>
              <a:spcAft>
                <a:spcPts val="0"/>
              </a:spcAft>
              <a:buNone/>
              <a:defRPr>
                <a:solidFill>
                  <a:srgbClr val="000000"/>
                </a:solidFill>
              </a:defRPr>
            </a:lvl3pPr>
            <a:lvl4pPr lvl="3" rtl="0">
              <a:spcBef>
                <a:spcPts val="1000"/>
              </a:spcBef>
              <a:spcAft>
                <a:spcPts val="0"/>
              </a:spcAft>
              <a:buNone/>
              <a:defRPr>
                <a:solidFill>
                  <a:srgbClr val="000000"/>
                </a:solidFill>
              </a:defRPr>
            </a:lvl4pPr>
            <a:lvl5pPr lvl="4" rtl="0">
              <a:spcBef>
                <a:spcPts val="1000"/>
              </a:spcBef>
              <a:spcAft>
                <a:spcPts val="0"/>
              </a:spcAft>
              <a:buNone/>
              <a:defRPr>
                <a:solidFill>
                  <a:srgbClr val="000000"/>
                </a:solidFill>
              </a:defRPr>
            </a:lvl5pPr>
            <a:lvl6pPr lvl="5" rtl="0">
              <a:spcBef>
                <a:spcPts val="1000"/>
              </a:spcBef>
              <a:spcAft>
                <a:spcPts val="0"/>
              </a:spcAft>
              <a:buNone/>
              <a:defRPr>
                <a:solidFill>
                  <a:srgbClr val="000000"/>
                </a:solidFill>
              </a:defRPr>
            </a:lvl6pPr>
            <a:lvl7pPr lvl="6" rtl="0">
              <a:spcBef>
                <a:spcPts val="1000"/>
              </a:spcBef>
              <a:spcAft>
                <a:spcPts val="0"/>
              </a:spcAft>
              <a:buNone/>
              <a:defRPr>
                <a:solidFill>
                  <a:srgbClr val="000000"/>
                </a:solidFill>
              </a:defRPr>
            </a:lvl7pPr>
            <a:lvl8pPr lvl="7" rtl="0">
              <a:spcBef>
                <a:spcPts val="1000"/>
              </a:spcBef>
              <a:spcAft>
                <a:spcPts val="0"/>
              </a:spcAft>
              <a:buNone/>
              <a:defRPr>
                <a:solidFill>
                  <a:srgbClr val="000000"/>
                </a:solidFill>
              </a:defRPr>
            </a:lvl8pPr>
            <a:lvl9pPr lvl="8" rtl="0">
              <a:spcBef>
                <a:spcPts val="1000"/>
              </a:spcBef>
              <a:spcAft>
                <a:spcPts val="1000"/>
              </a:spcAft>
              <a:buNone/>
              <a:defRPr>
                <a:solidFill>
                  <a:srgbClr val="000000"/>
                </a:solidFill>
              </a:defRPr>
            </a:lvl9pPr>
          </a:lstStyle>
          <a:p/>
        </p:txBody>
      </p:sp>
      <p:pic>
        <p:nvPicPr>
          <p:cNvPr id="59" name="Google Shape;59;p14"/>
          <p:cNvPicPr preferRelativeResize="0"/>
          <p:nvPr/>
        </p:nvPicPr>
        <p:blipFill rotWithShape="1">
          <a:blip r:embed="rId2">
            <a:alphaModFix/>
          </a:blip>
          <a:srcRect b="0" l="49" r="59" t="0"/>
          <a:stretch/>
        </p:blipFill>
        <p:spPr>
          <a:xfrm>
            <a:off x="6315803" y="3617749"/>
            <a:ext cx="2359600" cy="1282050"/>
          </a:xfrm>
          <a:prstGeom prst="rect">
            <a:avLst/>
          </a:prstGeom>
          <a:noFill/>
          <a:ln>
            <a:noFill/>
          </a:ln>
        </p:spPr>
      </p:pic>
      <p:sp>
        <p:nvSpPr>
          <p:cNvPr id="60" name="Google Shape;60;p14"/>
          <p:cNvSpPr/>
          <p:nvPr/>
        </p:nvSpPr>
        <p:spPr>
          <a:xfrm>
            <a:off x="8699225" y="4459200"/>
            <a:ext cx="444900" cy="68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2"/>
        </a:solidFill>
      </p:bgPr>
    </p:bg>
    <p:spTree>
      <p:nvGrpSpPr>
        <p:cNvPr id="61" name="Shape 61"/>
        <p:cNvGrpSpPr/>
        <p:nvPr/>
      </p:nvGrpSpPr>
      <p:grpSpPr>
        <a:xfrm>
          <a:off x="0" y="0"/>
          <a:ext cx="0" cy="0"/>
          <a:chOff x="0" y="0"/>
          <a:chExt cx="0" cy="0"/>
        </a:xfrm>
      </p:grpSpPr>
      <p:sp>
        <p:nvSpPr>
          <p:cNvPr id="62" name="Google Shape;62;p15"/>
          <p:cNvSpPr txBox="1"/>
          <p:nvPr>
            <p:ph type="title"/>
          </p:nvPr>
        </p:nvSpPr>
        <p:spPr>
          <a:xfrm>
            <a:off x="458975" y="1438150"/>
            <a:ext cx="8226000" cy="31896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000"/>
              <a:buFont typeface="Montserrat SemiBold"/>
              <a:buNone/>
              <a:defRPr b="0" sz="3000">
                <a:solidFill>
                  <a:srgbClr val="4B3241"/>
                </a:solidFill>
                <a:latin typeface="Montserrat SemiBold"/>
                <a:ea typeface="Montserrat SemiBold"/>
                <a:cs typeface="Montserrat SemiBold"/>
                <a:sym typeface="Montserrat SemiBold"/>
              </a:defRPr>
            </a:lvl1pPr>
            <a:lvl2pPr lvl="1" rtl="0" algn="ctr">
              <a:spcBef>
                <a:spcPts val="0"/>
              </a:spcBef>
              <a:spcAft>
                <a:spcPts val="0"/>
              </a:spcAft>
              <a:buClr>
                <a:srgbClr val="4B3241"/>
              </a:buClr>
              <a:buSzPts val="3600"/>
              <a:buNone/>
              <a:defRPr sz="3600">
                <a:solidFill>
                  <a:srgbClr val="4B3241"/>
                </a:solidFill>
              </a:defRPr>
            </a:lvl2pPr>
            <a:lvl3pPr lvl="2" rtl="0" algn="ctr">
              <a:spcBef>
                <a:spcPts val="0"/>
              </a:spcBef>
              <a:spcAft>
                <a:spcPts val="0"/>
              </a:spcAft>
              <a:buClr>
                <a:srgbClr val="4B3241"/>
              </a:buClr>
              <a:buSzPts val="3600"/>
              <a:buNone/>
              <a:defRPr sz="3600">
                <a:solidFill>
                  <a:srgbClr val="4B3241"/>
                </a:solidFill>
              </a:defRPr>
            </a:lvl3pPr>
            <a:lvl4pPr lvl="3" rtl="0" algn="ctr">
              <a:spcBef>
                <a:spcPts val="0"/>
              </a:spcBef>
              <a:spcAft>
                <a:spcPts val="0"/>
              </a:spcAft>
              <a:buClr>
                <a:srgbClr val="4B3241"/>
              </a:buClr>
              <a:buSzPts val="3600"/>
              <a:buNone/>
              <a:defRPr sz="3600">
                <a:solidFill>
                  <a:srgbClr val="4B3241"/>
                </a:solidFill>
              </a:defRPr>
            </a:lvl4pPr>
            <a:lvl5pPr lvl="4" rtl="0" algn="ctr">
              <a:spcBef>
                <a:spcPts val="0"/>
              </a:spcBef>
              <a:spcAft>
                <a:spcPts val="0"/>
              </a:spcAft>
              <a:buClr>
                <a:srgbClr val="4B3241"/>
              </a:buClr>
              <a:buSzPts val="3600"/>
              <a:buNone/>
              <a:defRPr sz="3600">
                <a:solidFill>
                  <a:srgbClr val="4B3241"/>
                </a:solidFill>
              </a:defRPr>
            </a:lvl5pPr>
            <a:lvl6pPr lvl="5" rtl="0" algn="ctr">
              <a:spcBef>
                <a:spcPts val="0"/>
              </a:spcBef>
              <a:spcAft>
                <a:spcPts val="0"/>
              </a:spcAft>
              <a:buClr>
                <a:srgbClr val="4B3241"/>
              </a:buClr>
              <a:buSzPts val="3600"/>
              <a:buNone/>
              <a:defRPr sz="3600">
                <a:solidFill>
                  <a:srgbClr val="4B3241"/>
                </a:solidFill>
              </a:defRPr>
            </a:lvl6pPr>
            <a:lvl7pPr lvl="6" rtl="0" algn="ctr">
              <a:spcBef>
                <a:spcPts val="0"/>
              </a:spcBef>
              <a:spcAft>
                <a:spcPts val="0"/>
              </a:spcAft>
              <a:buClr>
                <a:srgbClr val="4B3241"/>
              </a:buClr>
              <a:buSzPts val="3600"/>
              <a:buNone/>
              <a:defRPr sz="3600">
                <a:solidFill>
                  <a:srgbClr val="4B3241"/>
                </a:solidFill>
              </a:defRPr>
            </a:lvl7pPr>
            <a:lvl8pPr lvl="7" rtl="0" algn="ctr">
              <a:spcBef>
                <a:spcPts val="0"/>
              </a:spcBef>
              <a:spcAft>
                <a:spcPts val="0"/>
              </a:spcAft>
              <a:buClr>
                <a:srgbClr val="4B3241"/>
              </a:buClr>
              <a:buSzPts val="3600"/>
              <a:buNone/>
              <a:defRPr sz="3600">
                <a:solidFill>
                  <a:srgbClr val="4B3241"/>
                </a:solidFill>
              </a:defRPr>
            </a:lvl8pPr>
            <a:lvl9pPr lvl="8" rtl="0" algn="ctr">
              <a:spcBef>
                <a:spcPts val="0"/>
              </a:spcBef>
              <a:spcAft>
                <a:spcPts val="0"/>
              </a:spcAft>
              <a:buClr>
                <a:srgbClr val="4B3241"/>
              </a:buClr>
              <a:buSzPts val="3600"/>
              <a:buNone/>
              <a:defRPr sz="3600">
                <a:solidFill>
                  <a:srgbClr val="4B3241"/>
                </a:solidFill>
              </a:defRPr>
            </a:lvl9pPr>
          </a:lstStyle>
          <a:p/>
        </p:txBody>
      </p:sp>
      <p:sp>
        <p:nvSpPr>
          <p:cNvPr id="63" name="Google Shape;63;p1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64" name="Google Shape;64;p15"/>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5" name="Shape 65"/>
        <p:cNvGrpSpPr/>
        <p:nvPr/>
      </p:nvGrpSpPr>
      <p:grpSpPr>
        <a:xfrm>
          <a:off x="0" y="0"/>
          <a:ext cx="0" cy="0"/>
          <a:chOff x="0" y="0"/>
          <a:chExt cx="0" cy="0"/>
        </a:xfrm>
      </p:grpSpPr>
      <p:sp>
        <p:nvSpPr>
          <p:cNvPr id="66" name="Google Shape;66;p16"/>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7" name="Google Shape;67;p16"/>
          <p:cNvSpPr txBox="1"/>
          <p:nvPr>
            <p:ph idx="1" type="body"/>
          </p:nvPr>
        </p:nvSpPr>
        <p:spPr>
          <a:xfrm>
            <a:off x="458975" y="1259525"/>
            <a:ext cx="8226000" cy="3159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sz="1400"/>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68" name="Google Shape;68;p16"/>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9" name="Shape 69"/>
        <p:cNvGrpSpPr/>
        <p:nvPr/>
      </p:nvGrpSpPr>
      <p:grpSpPr>
        <a:xfrm>
          <a:off x="0" y="0"/>
          <a:ext cx="0" cy="0"/>
          <a:chOff x="0" y="0"/>
          <a:chExt cx="0" cy="0"/>
        </a:xfrm>
      </p:grpSpPr>
      <p:sp>
        <p:nvSpPr>
          <p:cNvPr id="70" name="Google Shape;70;p17"/>
          <p:cNvSpPr txBox="1"/>
          <p:nvPr>
            <p:ph type="title"/>
          </p:nvPr>
        </p:nvSpPr>
        <p:spPr>
          <a:xfrm>
            <a:off x="458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1" name="Google Shape;71;p17"/>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2" name="Google Shape;72;p17"/>
          <p:cNvSpPr txBox="1"/>
          <p:nvPr>
            <p:ph idx="2" type="body"/>
          </p:nvPr>
        </p:nvSpPr>
        <p:spPr>
          <a:xfrm>
            <a:off x="4733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73" name="Google Shape;73;p17"/>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4" name="Google Shape;74;p17"/>
          <p:cNvSpPr txBox="1"/>
          <p:nvPr>
            <p:ph idx="3" type="title"/>
          </p:nvPr>
        </p:nvSpPr>
        <p:spPr>
          <a:xfrm>
            <a:off x="4733975" y="445025"/>
            <a:ext cx="39510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5" name="Shape 75"/>
        <p:cNvGrpSpPr/>
        <p:nvPr/>
      </p:nvGrpSpPr>
      <p:grpSpPr>
        <a:xfrm>
          <a:off x="0" y="0"/>
          <a:ext cx="0" cy="0"/>
          <a:chOff x="0" y="0"/>
          <a:chExt cx="0" cy="0"/>
        </a:xfrm>
      </p:grpSpPr>
      <p:sp>
        <p:nvSpPr>
          <p:cNvPr id="76" name="Google Shape;76;p18"/>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8"/>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78" name="Shape 78"/>
        <p:cNvGrpSpPr/>
        <p:nvPr/>
      </p:nvGrpSpPr>
      <p:grpSpPr>
        <a:xfrm>
          <a:off x="0" y="0"/>
          <a:ext cx="0" cy="0"/>
          <a:chOff x="0" y="0"/>
          <a:chExt cx="0" cy="0"/>
        </a:xfrm>
      </p:grpSpPr>
      <p:sp>
        <p:nvSpPr>
          <p:cNvPr id="79" name="Google Shape;79;p19"/>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0" name="Google Shape;80;p1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81" name="Google Shape;81;p19"/>
          <p:cNvSpPr txBox="1"/>
          <p:nvPr>
            <p:ph idx="1" type="subTitle"/>
          </p:nvPr>
        </p:nvSpPr>
        <p:spPr>
          <a:xfrm>
            <a:off x="45897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2" name="Google Shape;82;p19"/>
          <p:cNvSpPr txBox="1"/>
          <p:nvPr>
            <p:ph idx="2" type="body"/>
          </p:nvPr>
        </p:nvSpPr>
        <p:spPr>
          <a:xfrm>
            <a:off x="45897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3" name="Google Shape;83;p19"/>
          <p:cNvSpPr txBox="1"/>
          <p:nvPr>
            <p:ph idx="3" type="subTitle"/>
          </p:nvPr>
        </p:nvSpPr>
        <p:spPr>
          <a:xfrm>
            <a:off x="3279300"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4" name="Google Shape;84;p19"/>
          <p:cNvSpPr txBox="1"/>
          <p:nvPr>
            <p:ph idx="4" type="body"/>
          </p:nvPr>
        </p:nvSpPr>
        <p:spPr>
          <a:xfrm>
            <a:off x="3279300"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
        <p:nvSpPr>
          <p:cNvPr id="85" name="Google Shape;85;p19"/>
          <p:cNvSpPr txBox="1"/>
          <p:nvPr>
            <p:ph idx="5" type="subTitle"/>
          </p:nvPr>
        </p:nvSpPr>
        <p:spPr>
          <a:xfrm>
            <a:off x="6099625" y="1882125"/>
            <a:ext cx="2585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86" name="Google Shape;86;p19"/>
          <p:cNvSpPr txBox="1"/>
          <p:nvPr>
            <p:ph idx="6" type="body"/>
          </p:nvPr>
        </p:nvSpPr>
        <p:spPr>
          <a:xfrm>
            <a:off x="6099625" y="2492625"/>
            <a:ext cx="2585400" cy="1926600"/>
          </a:xfrm>
          <a:prstGeom prst="rect">
            <a:avLst/>
          </a:prstGeom>
          <a:ln cap="flat" cmpd="sng" w="9525">
            <a:solidFill>
              <a:srgbClr val="999999"/>
            </a:solidFill>
            <a:prstDash val="solid"/>
            <a:round/>
            <a:headEnd len="sm" w="sm" type="none"/>
            <a:tailEnd len="sm" w="sm" type="none"/>
          </a:ln>
        </p:spPr>
        <p:txBody>
          <a:bodyPr anchorCtr="0" anchor="t" bIns="91425" lIns="91425" spcFirstLastPara="1" rIns="91425" wrap="square" tIns="90000">
            <a:noAutofit/>
          </a:bodyPr>
          <a:lstStyle>
            <a:lvl1pPr indent="-317500" lvl="0" marL="457200" rtl="0">
              <a:lnSpc>
                <a:spcPct val="115000"/>
              </a:lnSpc>
              <a:spcBef>
                <a:spcPts val="0"/>
              </a:spcBef>
              <a:spcAft>
                <a:spcPts val="0"/>
              </a:spcAft>
              <a:buSzPts val="1400"/>
              <a:buChar char="●"/>
              <a:defRPr sz="1400"/>
            </a:lvl1pPr>
            <a:lvl2pPr indent="-317500" lvl="1" marL="914400" rtl="0">
              <a:lnSpc>
                <a:spcPct val="115000"/>
              </a:lnSpc>
              <a:spcBef>
                <a:spcPts val="600"/>
              </a:spcBef>
              <a:spcAft>
                <a:spcPts val="0"/>
              </a:spcAft>
              <a:buSzPts val="1400"/>
              <a:buChar char="–"/>
              <a:defRPr sz="1400"/>
            </a:lvl2pPr>
            <a:lvl3pPr indent="-317500" lvl="2" marL="1371600" rtl="0">
              <a:lnSpc>
                <a:spcPct val="115000"/>
              </a:lnSpc>
              <a:spcBef>
                <a:spcPts val="600"/>
              </a:spcBef>
              <a:spcAft>
                <a:spcPts val="0"/>
              </a:spcAft>
              <a:buSzPts val="1400"/>
              <a:buChar char="–"/>
              <a:defRPr/>
            </a:lvl3pPr>
            <a:lvl4pPr indent="-317500" lvl="3" marL="1828800" rtl="0">
              <a:lnSpc>
                <a:spcPct val="115000"/>
              </a:lnSpc>
              <a:spcBef>
                <a:spcPts val="600"/>
              </a:spcBef>
              <a:spcAft>
                <a:spcPts val="0"/>
              </a:spcAft>
              <a:buSzPts val="1400"/>
              <a:buChar char="–"/>
              <a:defRPr/>
            </a:lvl4pPr>
            <a:lvl5pPr indent="-317500" lvl="4" marL="2286000" rtl="0">
              <a:lnSpc>
                <a:spcPct val="115000"/>
              </a:lnSpc>
              <a:spcBef>
                <a:spcPts val="600"/>
              </a:spcBef>
              <a:spcAft>
                <a:spcPts val="0"/>
              </a:spcAft>
              <a:buSzPts val="1400"/>
              <a:buChar char="–"/>
              <a:defRPr/>
            </a:lvl5pPr>
            <a:lvl6pPr indent="-317500" lvl="5" marL="2743200" rtl="0">
              <a:lnSpc>
                <a:spcPct val="115000"/>
              </a:lnSpc>
              <a:spcBef>
                <a:spcPts val="600"/>
              </a:spcBef>
              <a:spcAft>
                <a:spcPts val="0"/>
              </a:spcAft>
              <a:buSzPts val="1400"/>
              <a:buChar char="–"/>
              <a:defRPr/>
            </a:lvl6pPr>
            <a:lvl7pPr indent="-317500" lvl="6" marL="3200400" rtl="0">
              <a:lnSpc>
                <a:spcPct val="115000"/>
              </a:lnSpc>
              <a:spcBef>
                <a:spcPts val="600"/>
              </a:spcBef>
              <a:spcAft>
                <a:spcPts val="0"/>
              </a:spcAft>
              <a:buSzPts val="1400"/>
              <a:buChar char="–"/>
              <a:defRPr/>
            </a:lvl7pPr>
            <a:lvl8pPr indent="-317500" lvl="7" marL="3657600" rtl="0">
              <a:lnSpc>
                <a:spcPct val="115000"/>
              </a:lnSpc>
              <a:spcBef>
                <a:spcPts val="600"/>
              </a:spcBef>
              <a:spcAft>
                <a:spcPts val="0"/>
              </a:spcAft>
              <a:buSzPts val="1400"/>
              <a:buChar char="–"/>
              <a:defRPr/>
            </a:lvl8pPr>
            <a:lvl9pPr indent="-317500" lvl="8" marL="4114800" rtl="0">
              <a:lnSpc>
                <a:spcPct val="115000"/>
              </a:lnSpc>
              <a:spcBef>
                <a:spcPts val="600"/>
              </a:spcBef>
              <a:spcAft>
                <a:spcPts val="60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87" name="Shape 87"/>
        <p:cNvGrpSpPr/>
        <p:nvPr/>
      </p:nvGrpSpPr>
      <p:grpSpPr>
        <a:xfrm>
          <a:off x="0" y="0"/>
          <a:ext cx="0" cy="0"/>
          <a:chOff x="0" y="0"/>
          <a:chExt cx="0" cy="0"/>
        </a:xfrm>
      </p:grpSpPr>
      <p:sp>
        <p:nvSpPr>
          <p:cNvPr id="88" name="Google Shape;88;p20"/>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0"/>
          <p:cNvSpPr txBox="1"/>
          <p:nvPr>
            <p:ph idx="1" type="subTitle"/>
          </p:nvPr>
        </p:nvSpPr>
        <p:spPr>
          <a:xfrm>
            <a:off x="458975" y="143815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0" name="Google Shape;90;p20"/>
          <p:cNvSpPr txBox="1"/>
          <p:nvPr>
            <p:ph idx="2" type="subTitle"/>
          </p:nvPr>
        </p:nvSpPr>
        <p:spPr>
          <a:xfrm>
            <a:off x="5555725" y="2671200"/>
            <a:ext cx="3129300" cy="3945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1" name="Google Shape;91;p20"/>
          <p:cNvSpPr txBox="1"/>
          <p:nvPr>
            <p:ph idx="3" type="body"/>
          </p:nvPr>
        </p:nvSpPr>
        <p:spPr>
          <a:xfrm>
            <a:off x="458975" y="207007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2" name="Google Shape;92;p20"/>
          <p:cNvSpPr txBox="1"/>
          <p:nvPr>
            <p:ph idx="4" type="subTitle"/>
          </p:nvPr>
        </p:nvSpPr>
        <p:spPr>
          <a:xfrm>
            <a:off x="458975" y="2671200"/>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b="1">
                <a:solidFill>
                  <a:schemeClr val="lt1"/>
                </a:solidFill>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93" name="Google Shape;93;p20"/>
          <p:cNvSpPr txBox="1"/>
          <p:nvPr>
            <p:ph idx="5" type="body"/>
          </p:nvPr>
        </p:nvSpPr>
        <p:spPr>
          <a:xfrm>
            <a:off x="458975" y="3303125"/>
            <a:ext cx="3951000" cy="5265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94" name="Google Shape;94;p20"/>
          <p:cNvSpPr txBox="1"/>
          <p:nvPr>
            <p:ph idx="6" type="subTitle"/>
          </p:nvPr>
        </p:nvSpPr>
        <p:spPr>
          <a:xfrm>
            <a:off x="5555725" y="3177725"/>
            <a:ext cx="3129300" cy="3945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5" name="Google Shape;95;p20"/>
          <p:cNvSpPr txBox="1"/>
          <p:nvPr>
            <p:ph idx="7" type="subTitle"/>
          </p:nvPr>
        </p:nvSpPr>
        <p:spPr>
          <a:xfrm>
            <a:off x="5555725" y="3684250"/>
            <a:ext cx="3129300" cy="3945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b="1" sz="1400">
                <a:solidFill>
                  <a:schemeClr val="lt1"/>
                </a:solidFill>
              </a:defRPr>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p:txBody>
      </p:sp>
      <p:sp>
        <p:nvSpPr>
          <p:cNvPr id="96" name="Google Shape;96;p20"/>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97" name="Shape 97"/>
        <p:cNvGrpSpPr/>
        <p:nvPr/>
      </p:nvGrpSpPr>
      <p:grpSpPr>
        <a:xfrm>
          <a:off x="0" y="0"/>
          <a:ext cx="0" cy="0"/>
          <a:chOff x="0" y="0"/>
          <a:chExt cx="0" cy="0"/>
        </a:xfrm>
      </p:grpSpPr>
      <p:sp>
        <p:nvSpPr>
          <p:cNvPr id="98" name="Google Shape;98;p21"/>
          <p:cNvSpPr txBox="1"/>
          <p:nvPr>
            <p:ph type="title"/>
          </p:nvPr>
        </p:nvSpPr>
        <p:spPr>
          <a:xfrm>
            <a:off x="458975" y="445025"/>
            <a:ext cx="6600600" cy="8145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2200"/>
              <a:buNone/>
              <a:defRPr>
                <a:solidFill>
                  <a:srgbClr val="4B324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9" name="Google Shape;99;p21"/>
          <p:cNvSpPr txBox="1"/>
          <p:nvPr>
            <p:ph idx="1" type="subTitle"/>
          </p:nvPr>
        </p:nvSpPr>
        <p:spPr>
          <a:xfrm>
            <a:off x="458975" y="1438150"/>
            <a:ext cx="3128400" cy="453300"/>
          </a:xfrm>
          <a:prstGeom prst="rect">
            <a:avLst/>
          </a:prstGeom>
          <a:solidFill>
            <a:schemeClr val="accent6"/>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0" name="Google Shape;100;p21"/>
          <p:cNvSpPr txBox="1"/>
          <p:nvPr>
            <p:ph idx="2" type="body"/>
          </p:nvPr>
        </p:nvSpPr>
        <p:spPr>
          <a:xfrm>
            <a:off x="458975"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1" name="Google Shape;101;p21"/>
          <p:cNvSpPr txBox="1"/>
          <p:nvPr>
            <p:ph idx="3" type="subTitle"/>
          </p:nvPr>
        </p:nvSpPr>
        <p:spPr>
          <a:xfrm>
            <a:off x="4734000" y="1438150"/>
            <a:ext cx="3128400" cy="453300"/>
          </a:xfrm>
          <a:prstGeom prst="rect">
            <a:avLst/>
          </a:prstGeom>
          <a:solidFill>
            <a:schemeClr val="accent5"/>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2" name="Google Shape;102;p21"/>
          <p:cNvSpPr txBox="1"/>
          <p:nvPr>
            <p:ph idx="4" type="body"/>
          </p:nvPr>
        </p:nvSpPr>
        <p:spPr>
          <a:xfrm>
            <a:off x="4734000" y="2070075"/>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3" name="Google Shape;103;p21"/>
          <p:cNvSpPr txBox="1"/>
          <p:nvPr>
            <p:ph idx="5" type="subTitle"/>
          </p:nvPr>
        </p:nvSpPr>
        <p:spPr>
          <a:xfrm>
            <a:off x="458975" y="2952375"/>
            <a:ext cx="3128400" cy="453300"/>
          </a:xfrm>
          <a:prstGeom prst="rect">
            <a:avLst/>
          </a:prstGeom>
          <a:solidFill>
            <a:schemeClr val="accent1"/>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4" name="Google Shape;104;p21"/>
          <p:cNvSpPr txBox="1"/>
          <p:nvPr>
            <p:ph idx="6" type="body"/>
          </p:nvPr>
        </p:nvSpPr>
        <p:spPr>
          <a:xfrm>
            <a:off x="458975"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5" name="Google Shape;105;p21"/>
          <p:cNvSpPr txBox="1"/>
          <p:nvPr>
            <p:ph idx="7" type="subTitle"/>
          </p:nvPr>
        </p:nvSpPr>
        <p:spPr>
          <a:xfrm>
            <a:off x="4734000" y="2952375"/>
            <a:ext cx="3128400" cy="453300"/>
          </a:xfrm>
          <a:prstGeom prst="rect">
            <a:avLst/>
          </a:prstGeom>
          <a:solidFill>
            <a:schemeClr val="accent4"/>
          </a:solidFill>
        </p:spPr>
        <p:txBody>
          <a:bodyPr anchorCtr="0" anchor="t" bIns="91425" lIns="91425" spcFirstLastPara="1" rIns="91425" wrap="square" tIns="90000">
            <a:noAutofit/>
          </a:bodyPr>
          <a:lstStyle>
            <a:lvl1pPr lvl="0" rtl="0">
              <a:spcBef>
                <a:spcPts val="0"/>
              </a:spcBef>
              <a:spcAft>
                <a:spcPts val="0"/>
              </a:spcAft>
              <a:buNone/>
              <a:defRPr>
                <a:solidFill>
                  <a:schemeClr val="lt1"/>
                </a:solidFill>
                <a:latin typeface="Montserrat SemiBold"/>
                <a:ea typeface="Montserrat SemiBold"/>
                <a:cs typeface="Montserrat SemiBold"/>
                <a:sym typeface="Montserrat SemiBold"/>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06" name="Google Shape;106;p21"/>
          <p:cNvSpPr txBox="1"/>
          <p:nvPr>
            <p:ph idx="8" type="body"/>
          </p:nvPr>
        </p:nvSpPr>
        <p:spPr>
          <a:xfrm>
            <a:off x="4734000" y="3584300"/>
            <a:ext cx="3951000" cy="6309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07" name="Google Shape;107;p21"/>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8" name="Shape 108"/>
        <p:cNvGrpSpPr/>
        <p:nvPr/>
      </p:nvGrpSpPr>
      <p:grpSpPr>
        <a:xfrm>
          <a:off x="0" y="0"/>
          <a:ext cx="0" cy="0"/>
          <a:chOff x="0" y="0"/>
          <a:chExt cx="0" cy="0"/>
        </a:xfrm>
      </p:grpSpPr>
      <p:sp>
        <p:nvSpPr>
          <p:cNvPr id="109" name="Google Shape;109;p22"/>
          <p:cNvSpPr txBox="1"/>
          <p:nvPr>
            <p:ph type="title"/>
          </p:nvPr>
        </p:nvSpPr>
        <p:spPr>
          <a:xfrm>
            <a:off x="458975" y="446400"/>
            <a:ext cx="3951000" cy="8136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10" name="Google Shape;110;p22"/>
          <p:cNvSpPr txBox="1"/>
          <p:nvPr>
            <p:ph idx="1" type="body"/>
          </p:nvPr>
        </p:nvSpPr>
        <p:spPr>
          <a:xfrm>
            <a:off x="458975" y="1438150"/>
            <a:ext cx="3951000" cy="2981100"/>
          </a:xfrm>
          <a:prstGeom prst="rect">
            <a:avLst/>
          </a:prstGeom>
        </p:spPr>
        <p:txBody>
          <a:bodyPr anchorCtr="0" anchor="t" bIns="0" lIns="0" spcFirstLastPara="1" rIns="0" wrap="square" tIns="0">
            <a:noAutofit/>
          </a:bodyPr>
          <a:lstStyle>
            <a:lvl1pPr indent="-330200" lvl="0" marL="457200" rtl="0">
              <a:spcBef>
                <a:spcPts val="0"/>
              </a:spcBef>
              <a:spcAft>
                <a:spcPts val="0"/>
              </a:spcAft>
              <a:buSzPts val="1600"/>
              <a:buChar char="●"/>
              <a:defRPr/>
            </a:lvl1pPr>
            <a:lvl2pPr indent="-330200" lvl="1" marL="914400" rtl="0">
              <a:spcBef>
                <a:spcPts val="1000"/>
              </a:spcBef>
              <a:spcAft>
                <a:spcPts val="0"/>
              </a:spcAft>
              <a:buSzPts val="1600"/>
              <a:buChar char="–"/>
              <a:defRPr/>
            </a:lvl2pPr>
            <a:lvl3pPr indent="-317500" lvl="2" marL="1371600" rtl="0">
              <a:spcBef>
                <a:spcPts val="1000"/>
              </a:spcBef>
              <a:spcAft>
                <a:spcPts val="0"/>
              </a:spcAft>
              <a:buSzPts val="1400"/>
              <a:buChar char="–"/>
              <a:defRPr/>
            </a:lvl3pPr>
            <a:lvl4pPr indent="-317500" lvl="3" marL="1828800" rtl="0">
              <a:spcBef>
                <a:spcPts val="800"/>
              </a:spcBef>
              <a:spcAft>
                <a:spcPts val="0"/>
              </a:spcAft>
              <a:buSzPts val="1400"/>
              <a:buChar char="–"/>
              <a:defRPr/>
            </a:lvl4pPr>
            <a:lvl5pPr indent="-317500" lvl="4" marL="2286000" rtl="0">
              <a:spcBef>
                <a:spcPts val="800"/>
              </a:spcBef>
              <a:spcAft>
                <a:spcPts val="0"/>
              </a:spcAft>
              <a:buSzPts val="1400"/>
              <a:buChar char="–"/>
              <a:defRPr/>
            </a:lvl5pPr>
            <a:lvl6pPr indent="-317500" lvl="5" marL="2743200" rtl="0">
              <a:spcBef>
                <a:spcPts val="600"/>
              </a:spcBef>
              <a:spcAft>
                <a:spcPts val="0"/>
              </a:spcAft>
              <a:buSzPts val="1400"/>
              <a:buChar char="–"/>
              <a:defRPr/>
            </a:lvl6pPr>
            <a:lvl7pPr indent="-317500" lvl="6" marL="3200400" rtl="0">
              <a:spcBef>
                <a:spcPts val="6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200"/>
              </a:spcAft>
              <a:buSzPts val="1400"/>
              <a:buChar char="–"/>
              <a:defRPr/>
            </a:lvl9pPr>
          </a:lstStyle>
          <a:p/>
        </p:txBody>
      </p:sp>
      <p:sp>
        <p:nvSpPr>
          <p:cNvPr id="111" name="Google Shape;111;p22"/>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12" name="Shape 112"/>
        <p:cNvGrpSpPr/>
        <p:nvPr/>
      </p:nvGrpSpPr>
      <p:grpSpPr>
        <a:xfrm>
          <a:off x="0" y="0"/>
          <a:ext cx="0" cy="0"/>
          <a:chOff x="0" y="0"/>
          <a:chExt cx="0" cy="0"/>
        </a:xfrm>
      </p:grpSpPr>
      <p:sp>
        <p:nvSpPr>
          <p:cNvPr id="113" name="Google Shape;113;p23"/>
          <p:cNvSpPr txBox="1"/>
          <p:nvPr>
            <p:ph type="title"/>
          </p:nvPr>
        </p:nvSpPr>
        <p:spPr>
          <a:xfrm>
            <a:off x="490250" y="1099725"/>
            <a:ext cx="8194800" cy="3441300"/>
          </a:xfrm>
          <a:prstGeom prst="rect">
            <a:avLst/>
          </a:prstGeom>
        </p:spPr>
        <p:txBody>
          <a:bodyPr anchorCtr="0" anchor="t" bIns="0" lIns="0" spcFirstLastPara="1" rIns="0" wrap="square" tIns="0">
            <a:noAutofit/>
          </a:bodyPr>
          <a:lstStyle>
            <a:lvl1pPr lvl="0" rtl="0">
              <a:spcBef>
                <a:spcPts val="0"/>
              </a:spcBef>
              <a:spcAft>
                <a:spcPts val="0"/>
              </a:spcAft>
              <a:buClr>
                <a:srgbClr val="4B3241"/>
              </a:buClr>
              <a:buSzPts val="3600"/>
              <a:buFont typeface="Montserrat SemiBold"/>
              <a:buNone/>
              <a:defRPr b="0" i="1" sz="3600">
                <a:solidFill>
                  <a:srgbClr val="4B3241"/>
                </a:solidFill>
                <a:latin typeface="Montserrat SemiBold"/>
                <a:ea typeface="Montserrat SemiBold"/>
                <a:cs typeface="Montserrat SemiBold"/>
                <a:sym typeface="Montserrat SemiBold"/>
              </a:defRPr>
            </a:lvl1pPr>
            <a:lvl2pPr lvl="1"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2pPr>
            <a:lvl3pPr lvl="2"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3pPr>
            <a:lvl4pPr lvl="3"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4pPr>
            <a:lvl5pPr lvl="4"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5pPr>
            <a:lvl6pPr lvl="5"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6pPr>
            <a:lvl7pPr lvl="6"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7pPr>
            <a:lvl8pPr lvl="7"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8pPr>
            <a:lvl9pPr lvl="8" rtl="0">
              <a:spcBef>
                <a:spcPts val="0"/>
              </a:spcBef>
              <a:spcAft>
                <a:spcPts val="0"/>
              </a:spcAft>
              <a:buClr>
                <a:srgbClr val="4B3241"/>
              </a:buClr>
              <a:buSzPts val="3600"/>
              <a:buFont typeface="Montserrat SemiBold"/>
              <a:buNone/>
              <a:defRPr sz="3600">
                <a:solidFill>
                  <a:srgbClr val="4B3241"/>
                </a:solidFill>
                <a:latin typeface="Montserrat SemiBold"/>
                <a:ea typeface="Montserrat SemiBold"/>
                <a:cs typeface="Montserrat SemiBold"/>
                <a:sym typeface="Montserrat SemiBold"/>
              </a:defRPr>
            </a:lvl9pPr>
          </a:lstStyle>
          <a:p/>
        </p:txBody>
      </p:sp>
      <p:sp>
        <p:nvSpPr>
          <p:cNvPr id="114" name="Google Shape;114;p23"/>
          <p:cNvSpPr txBox="1"/>
          <p:nvPr>
            <p:ph idx="1" type="subTitle"/>
          </p:nvPr>
        </p:nvSpPr>
        <p:spPr>
          <a:xfrm>
            <a:off x="474525" y="3969500"/>
            <a:ext cx="3935400" cy="954000"/>
          </a:xfrm>
          <a:prstGeom prst="rect">
            <a:avLst/>
          </a:prstGeom>
        </p:spPr>
        <p:txBody>
          <a:bodyPr anchorCtr="0" anchor="b" bIns="0" lIns="0" spcFirstLastPara="1" rIns="0" wrap="square" tIns="0">
            <a:noAutofit/>
          </a:bodyPr>
          <a:lstStyle>
            <a:lvl1pPr lvl="0" rtl="0">
              <a:lnSpc>
                <a:spcPct val="140000"/>
              </a:lnSpc>
              <a:spcBef>
                <a:spcPts val="1000"/>
              </a:spcBef>
              <a:spcAft>
                <a:spcPts val="0"/>
              </a:spcAft>
              <a:buNone/>
              <a:defRPr sz="1400">
                <a:solidFill>
                  <a:srgbClr val="4B3241"/>
                </a:solidFill>
                <a:latin typeface="Montserrat SemiBold"/>
                <a:ea typeface="Montserrat SemiBold"/>
                <a:cs typeface="Montserrat SemiBold"/>
                <a:sym typeface="Montserrat SemiBold"/>
              </a:defRPr>
            </a:lvl1pPr>
            <a:lvl2pPr lvl="1" rtl="0">
              <a:spcBef>
                <a:spcPts val="0"/>
              </a:spcBef>
              <a:spcAft>
                <a:spcPts val="0"/>
              </a:spcAft>
              <a:buNone/>
              <a:defRPr>
                <a:solidFill>
                  <a:srgbClr val="4B3241"/>
                </a:solidFill>
              </a:defRPr>
            </a:lvl2pPr>
            <a:lvl3pPr lvl="2" rtl="0">
              <a:spcBef>
                <a:spcPts val="1000"/>
              </a:spcBef>
              <a:spcAft>
                <a:spcPts val="0"/>
              </a:spcAft>
              <a:buNone/>
              <a:defRPr>
                <a:solidFill>
                  <a:srgbClr val="4B3241"/>
                </a:solidFill>
              </a:defRPr>
            </a:lvl3pPr>
            <a:lvl4pPr lvl="3" rtl="0">
              <a:spcBef>
                <a:spcPts val="1000"/>
              </a:spcBef>
              <a:spcAft>
                <a:spcPts val="0"/>
              </a:spcAft>
              <a:buNone/>
              <a:defRPr>
                <a:solidFill>
                  <a:srgbClr val="4B3241"/>
                </a:solidFill>
              </a:defRPr>
            </a:lvl4pPr>
            <a:lvl5pPr lvl="4" rtl="0">
              <a:spcBef>
                <a:spcPts val="1000"/>
              </a:spcBef>
              <a:spcAft>
                <a:spcPts val="0"/>
              </a:spcAft>
              <a:buNone/>
              <a:defRPr>
                <a:solidFill>
                  <a:srgbClr val="4B3241"/>
                </a:solidFill>
              </a:defRPr>
            </a:lvl5pPr>
            <a:lvl6pPr lvl="5" rtl="0">
              <a:spcBef>
                <a:spcPts val="1000"/>
              </a:spcBef>
              <a:spcAft>
                <a:spcPts val="0"/>
              </a:spcAft>
              <a:buNone/>
              <a:defRPr>
                <a:solidFill>
                  <a:srgbClr val="4B3241"/>
                </a:solidFill>
              </a:defRPr>
            </a:lvl6pPr>
            <a:lvl7pPr lvl="6" rtl="0">
              <a:spcBef>
                <a:spcPts val="1000"/>
              </a:spcBef>
              <a:spcAft>
                <a:spcPts val="0"/>
              </a:spcAft>
              <a:buNone/>
              <a:defRPr>
                <a:solidFill>
                  <a:srgbClr val="4B3241"/>
                </a:solidFill>
              </a:defRPr>
            </a:lvl7pPr>
            <a:lvl8pPr lvl="7" rtl="0">
              <a:spcBef>
                <a:spcPts val="1000"/>
              </a:spcBef>
              <a:spcAft>
                <a:spcPts val="0"/>
              </a:spcAft>
              <a:buNone/>
              <a:defRPr>
                <a:solidFill>
                  <a:srgbClr val="4B3241"/>
                </a:solidFill>
              </a:defRPr>
            </a:lvl8pPr>
            <a:lvl9pPr lvl="8" rtl="0">
              <a:spcBef>
                <a:spcPts val="1000"/>
              </a:spcBef>
              <a:spcAft>
                <a:spcPts val="1000"/>
              </a:spcAft>
              <a:buNone/>
              <a:defRPr>
                <a:solidFill>
                  <a:srgbClr val="4B3241"/>
                </a:solidFill>
              </a:defRPr>
            </a:lvl9pPr>
          </a:lstStyle>
          <a:p/>
        </p:txBody>
      </p:sp>
      <p:pic>
        <p:nvPicPr>
          <p:cNvPr id="115" name="Google Shape;115;p23"/>
          <p:cNvPicPr preferRelativeResize="0"/>
          <p:nvPr/>
        </p:nvPicPr>
        <p:blipFill rotWithShape="1">
          <a:blip r:embed="rId2">
            <a:alphaModFix/>
          </a:blip>
          <a:srcRect b="0" l="9" r="0" t="0"/>
          <a:stretch/>
        </p:blipFill>
        <p:spPr>
          <a:xfrm>
            <a:off x="8704149" y="4502953"/>
            <a:ext cx="224426" cy="41917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6" name="Shape 116"/>
        <p:cNvGrpSpPr/>
        <p:nvPr/>
      </p:nvGrpSpPr>
      <p:grpSpPr>
        <a:xfrm>
          <a:off x="0" y="0"/>
          <a:ext cx="0" cy="0"/>
          <a:chOff x="0" y="0"/>
          <a:chExt cx="0" cy="0"/>
        </a:xfrm>
      </p:grpSpPr>
      <p:sp>
        <p:nvSpPr>
          <p:cNvPr id="117" name="Google Shape;117;p24"/>
          <p:cNvSpPr txBox="1"/>
          <p:nvPr>
            <p:ph idx="1" type="body"/>
          </p:nvPr>
        </p:nvSpPr>
        <p:spPr>
          <a:xfrm>
            <a:off x="468000" y="4626000"/>
            <a:ext cx="3942000" cy="320400"/>
          </a:xfrm>
          <a:prstGeom prst="rect">
            <a:avLst/>
          </a:prstGeom>
        </p:spPr>
        <p:txBody>
          <a:bodyPr anchorCtr="0" anchor="b" bIns="0" lIns="0" spcFirstLastPara="1" rIns="0" wrap="square" tIns="0">
            <a:noAutofit/>
          </a:bodyPr>
          <a:lstStyle>
            <a:lvl1pPr indent="-228600" lvl="0" marL="457200" rtl="0">
              <a:lnSpc>
                <a:spcPct val="130000"/>
              </a:lnSpc>
              <a:spcBef>
                <a:spcPts val="0"/>
              </a:spcBef>
              <a:spcAft>
                <a:spcPts val="0"/>
              </a:spcAft>
              <a:buSzPts val="800"/>
              <a:buNone/>
              <a:defRPr sz="800"/>
            </a:lvl1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8" name="Shape 118"/>
        <p:cNvGrpSpPr/>
        <p:nvPr/>
      </p:nvGrpSpPr>
      <p:grpSpPr>
        <a:xfrm>
          <a:off x="0" y="0"/>
          <a:ext cx="0" cy="0"/>
          <a:chOff x="0" y="0"/>
          <a:chExt cx="0" cy="0"/>
        </a:xfrm>
      </p:grpSpPr>
      <p:sp>
        <p:nvSpPr>
          <p:cNvPr id="119" name="Google Shape;119;p25"/>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lvl1pPr lvl="0" rtl="0">
              <a:buNone/>
              <a:defRPr sz="800">
                <a:latin typeface="Montserrat Medium"/>
                <a:ea typeface="Montserrat Medium"/>
                <a:cs typeface="Montserrat Medium"/>
                <a:sym typeface="Montserrat Medium"/>
              </a:defRPr>
            </a:lvl1pPr>
            <a:lvl2pPr lvl="1" rtl="0">
              <a:buNone/>
              <a:defRPr sz="800">
                <a:latin typeface="Montserrat Medium"/>
                <a:ea typeface="Montserrat Medium"/>
                <a:cs typeface="Montserrat Medium"/>
                <a:sym typeface="Montserrat Medium"/>
              </a:defRPr>
            </a:lvl2pPr>
            <a:lvl3pPr lvl="2" rtl="0">
              <a:buNone/>
              <a:defRPr sz="800">
                <a:latin typeface="Montserrat Medium"/>
                <a:ea typeface="Montserrat Medium"/>
                <a:cs typeface="Montserrat Medium"/>
                <a:sym typeface="Montserrat Medium"/>
              </a:defRPr>
            </a:lvl3pPr>
            <a:lvl4pPr lvl="3" rtl="0">
              <a:buNone/>
              <a:defRPr sz="800">
                <a:latin typeface="Montserrat Medium"/>
                <a:ea typeface="Montserrat Medium"/>
                <a:cs typeface="Montserrat Medium"/>
                <a:sym typeface="Montserrat Medium"/>
              </a:defRPr>
            </a:lvl4pPr>
            <a:lvl5pPr lvl="4" rtl="0">
              <a:buNone/>
              <a:defRPr sz="800">
                <a:latin typeface="Montserrat Medium"/>
                <a:ea typeface="Montserrat Medium"/>
                <a:cs typeface="Montserrat Medium"/>
                <a:sym typeface="Montserrat Medium"/>
              </a:defRPr>
            </a:lvl5pPr>
            <a:lvl6pPr lvl="5" rtl="0">
              <a:buNone/>
              <a:defRPr sz="800">
                <a:latin typeface="Montserrat Medium"/>
                <a:ea typeface="Montserrat Medium"/>
                <a:cs typeface="Montserrat Medium"/>
                <a:sym typeface="Montserrat Medium"/>
              </a:defRPr>
            </a:lvl6pPr>
            <a:lvl7pPr lvl="6" rtl="0">
              <a:buNone/>
              <a:defRPr sz="800">
                <a:latin typeface="Montserrat Medium"/>
                <a:ea typeface="Montserrat Medium"/>
                <a:cs typeface="Montserrat Medium"/>
                <a:sym typeface="Montserrat Medium"/>
              </a:defRPr>
            </a:lvl7pPr>
            <a:lvl8pPr lvl="7" rtl="0">
              <a:buNone/>
              <a:defRPr sz="800">
                <a:latin typeface="Montserrat Medium"/>
                <a:ea typeface="Montserrat Medium"/>
                <a:cs typeface="Montserrat Medium"/>
                <a:sym typeface="Montserrat Medium"/>
              </a:defRPr>
            </a:lvl8pPr>
            <a:lvl9pPr lvl="8" rtl="0">
              <a:buNone/>
              <a:defRPr sz="800">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3.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458975" y="445025"/>
            <a:ext cx="6600600" cy="814500"/>
          </a:xfrm>
          <a:prstGeom prst="rect">
            <a:avLst/>
          </a:prstGeom>
          <a:noFill/>
          <a:ln>
            <a:noFill/>
          </a:ln>
        </p:spPr>
        <p:txBody>
          <a:bodyPr anchorCtr="0" anchor="t" bIns="0" lIns="0" spcFirstLastPara="1" rIns="0" wrap="square" tIns="0">
            <a:noAutofit/>
          </a:bodyPr>
          <a:lstStyle>
            <a:lvl1pPr lvl="0" rtl="0">
              <a:lnSpc>
                <a:spcPct val="115000"/>
              </a:lnSpc>
              <a:spcBef>
                <a:spcPts val="0"/>
              </a:spcBef>
              <a:spcAft>
                <a:spcPts val="0"/>
              </a:spcAft>
              <a:buSzPts val="2200"/>
              <a:buFont typeface="Montserrat"/>
              <a:buNone/>
              <a:defRPr b="1" sz="2200">
                <a:latin typeface="Montserrat"/>
                <a:ea typeface="Montserrat"/>
                <a:cs typeface="Montserrat"/>
                <a:sym typeface="Montserrat"/>
              </a:defRPr>
            </a:lvl1pPr>
            <a:lvl2pPr lvl="1" rtl="0">
              <a:spcBef>
                <a:spcPts val="0"/>
              </a:spcBef>
              <a:spcAft>
                <a:spcPts val="0"/>
              </a:spcAft>
              <a:buSzPts val="2800"/>
              <a:buFont typeface="Montserrat Medium"/>
              <a:buNone/>
              <a:defRPr sz="2800">
                <a:latin typeface="Montserrat Medium"/>
                <a:ea typeface="Montserrat Medium"/>
                <a:cs typeface="Montserrat Medium"/>
                <a:sym typeface="Montserrat Medium"/>
              </a:defRPr>
            </a:lvl2pPr>
            <a:lvl3pPr lvl="2" rtl="0">
              <a:spcBef>
                <a:spcPts val="0"/>
              </a:spcBef>
              <a:spcAft>
                <a:spcPts val="0"/>
              </a:spcAft>
              <a:buSzPts val="2800"/>
              <a:buFont typeface="Montserrat Medium"/>
              <a:buNone/>
              <a:defRPr sz="2800">
                <a:latin typeface="Montserrat Medium"/>
                <a:ea typeface="Montserrat Medium"/>
                <a:cs typeface="Montserrat Medium"/>
                <a:sym typeface="Montserrat Medium"/>
              </a:defRPr>
            </a:lvl3pPr>
            <a:lvl4pPr lvl="3" rtl="0">
              <a:spcBef>
                <a:spcPts val="0"/>
              </a:spcBef>
              <a:spcAft>
                <a:spcPts val="0"/>
              </a:spcAft>
              <a:buSzPts val="2800"/>
              <a:buFont typeface="Montserrat Medium"/>
              <a:buNone/>
              <a:defRPr sz="2800">
                <a:latin typeface="Montserrat Medium"/>
                <a:ea typeface="Montserrat Medium"/>
                <a:cs typeface="Montserrat Medium"/>
                <a:sym typeface="Montserrat Medium"/>
              </a:defRPr>
            </a:lvl4pPr>
            <a:lvl5pPr lvl="4" rtl="0">
              <a:spcBef>
                <a:spcPts val="0"/>
              </a:spcBef>
              <a:spcAft>
                <a:spcPts val="0"/>
              </a:spcAft>
              <a:buSzPts val="2800"/>
              <a:buFont typeface="Montserrat Medium"/>
              <a:buNone/>
              <a:defRPr sz="2800">
                <a:latin typeface="Montserrat Medium"/>
                <a:ea typeface="Montserrat Medium"/>
                <a:cs typeface="Montserrat Medium"/>
                <a:sym typeface="Montserrat Medium"/>
              </a:defRPr>
            </a:lvl5pPr>
            <a:lvl6pPr lvl="5" rtl="0">
              <a:spcBef>
                <a:spcPts val="0"/>
              </a:spcBef>
              <a:spcAft>
                <a:spcPts val="0"/>
              </a:spcAft>
              <a:buSzPts val="2800"/>
              <a:buFont typeface="Montserrat Medium"/>
              <a:buNone/>
              <a:defRPr sz="2800">
                <a:latin typeface="Montserrat Medium"/>
                <a:ea typeface="Montserrat Medium"/>
                <a:cs typeface="Montserrat Medium"/>
                <a:sym typeface="Montserrat Medium"/>
              </a:defRPr>
            </a:lvl6pPr>
            <a:lvl7pPr lvl="6" rtl="0">
              <a:spcBef>
                <a:spcPts val="0"/>
              </a:spcBef>
              <a:spcAft>
                <a:spcPts val="0"/>
              </a:spcAft>
              <a:buSzPts val="2800"/>
              <a:buFont typeface="Montserrat Medium"/>
              <a:buNone/>
              <a:defRPr sz="2800">
                <a:latin typeface="Montserrat Medium"/>
                <a:ea typeface="Montserrat Medium"/>
                <a:cs typeface="Montserrat Medium"/>
                <a:sym typeface="Montserrat Medium"/>
              </a:defRPr>
            </a:lvl7pPr>
            <a:lvl8pPr lvl="7" rtl="0">
              <a:spcBef>
                <a:spcPts val="0"/>
              </a:spcBef>
              <a:spcAft>
                <a:spcPts val="0"/>
              </a:spcAft>
              <a:buSzPts val="2800"/>
              <a:buFont typeface="Montserrat Medium"/>
              <a:buNone/>
              <a:defRPr sz="2800">
                <a:latin typeface="Montserrat Medium"/>
                <a:ea typeface="Montserrat Medium"/>
                <a:cs typeface="Montserrat Medium"/>
                <a:sym typeface="Montserrat Medium"/>
              </a:defRPr>
            </a:lvl8pPr>
            <a:lvl9pPr lvl="8" rtl="0">
              <a:spcBef>
                <a:spcPts val="0"/>
              </a:spcBef>
              <a:spcAft>
                <a:spcPts val="0"/>
              </a:spcAft>
              <a:buSzPts val="2800"/>
              <a:buFont typeface="Montserrat Medium"/>
              <a:buNone/>
              <a:defRPr sz="2800">
                <a:latin typeface="Montserrat Medium"/>
                <a:ea typeface="Montserrat Medium"/>
                <a:cs typeface="Montserrat Medium"/>
                <a:sym typeface="Montserrat Medium"/>
              </a:defRPr>
            </a:lvl9pPr>
          </a:lstStyle>
          <a:p/>
        </p:txBody>
      </p:sp>
      <p:sp>
        <p:nvSpPr>
          <p:cNvPr id="52" name="Google Shape;52;p13"/>
          <p:cNvSpPr txBox="1"/>
          <p:nvPr>
            <p:ph idx="1" type="body"/>
          </p:nvPr>
        </p:nvSpPr>
        <p:spPr>
          <a:xfrm>
            <a:off x="458975" y="1259525"/>
            <a:ext cx="8226000" cy="3159900"/>
          </a:xfrm>
          <a:prstGeom prst="rect">
            <a:avLst/>
          </a:prstGeom>
          <a:noFill/>
          <a:ln>
            <a:noFill/>
          </a:ln>
        </p:spPr>
        <p:txBody>
          <a:bodyPr anchorCtr="0" anchor="t" bIns="0" lIns="0" spcFirstLastPara="1" rIns="0" wrap="square" tIns="0">
            <a:noAutofit/>
          </a:bodyPr>
          <a:lstStyle>
            <a:lvl1pPr indent="-330200" lvl="0" marL="457200" rtl="0">
              <a:lnSpc>
                <a:spcPct val="130000"/>
              </a:lnSpc>
              <a:spcBef>
                <a:spcPts val="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1pPr>
            <a:lvl2pPr indent="-330200" lvl="1" marL="914400" rtl="0">
              <a:lnSpc>
                <a:spcPct val="130000"/>
              </a:lnSpc>
              <a:spcBef>
                <a:spcPts val="1000"/>
              </a:spcBef>
              <a:spcAft>
                <a:spcPts val="0"/>
              </a:spcAft>
              <a:buClr>
                <a:schemeClr val="dk2"/>
              </a:buClr>
              <a:buSzPts val="1600"/>
              <a:buFont typeface="Montserrat"/>
              <a:buChar char="–"/>
              <a:defRPr sz="1600">
                <a:solidFill>
                  <a:schemeClr val="dk2"/>
                </a:solidFill>
                <a:latin typeface="Montserrat"/>
                <a:ea typeface="Montserrat"/>
                <a:cs typeface="Montserrat"/>
                <a:sym typeface="Montserrat"/>
              </a:defRPr>
            </a:lvl2pPr>
            <a:lvl3pPr indent="-317500" lvl="2" marL="1371600" rtl="0">
              <a:lnSpc>
                <a:spcPct val="130000"/>
              </a:lnSpc>
              <a:spcBef>
                <a:spcPts val="10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3pPr>
            <a:lvl4pPr indent="-317500" lvl="3" marL="18288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4pPr>
            <a:lvl5pPr indent="-317500" lvl="4" marL="2286000" rtl="0">
              <a:lnSpc>
                <a:spcPct val="130000"/>
              </a:lnSpc>
              <a:spcBef>
                <a:spcPts val="8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5pPr>
            <a:lvl6pPr indent="-317500" lvl="5" marL="27432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6pPr>
            <a:lvl7pPr indent="-317500" lvl="6" marL="3200400" rtl="0">
              <a:lnSpc>
                <a:spcPct val="130000"/>
              </a:lnSpc>
              <a:spcBef>
                <a:spcPts val="6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7pPr>
            <a:lvl8pPr indent="-317500" lvl="7" marL="3657600" rtl="0">
              <a:lnSpc>
                <a:spcPct val="130000"/>
              </a:lnSpc>
              <a:spcBef>
                <a:spcPts val="400"/>
              </a:spcBef>
              <a:spcAft>
                <a:spcPts val="0"/>
              </a:spcAft>
              <a:buClr>
                <a:schemeClr val="dk2"/>
              </a:buClr>
              <a:buSzPts val="1400"/>
              <a:buFont typeface="Montserrat"/>
              <a:buChar char="–"/>
              <a:defRPr sz="1400">
                <a:solidFill>
                  <a:schemeClr val="dk2"/>
                </a:solidFill>
                <a:latin typeface="Montserrat"/>
                <a:ea typeface="Montserrat"/>
                <a:cs typeface="Montserrat"/>
                <a:sym typeface="Montserrat"/>
              </a:defRPr>
            </a:lvl8pPr>
            <a:lvl9pPr indent="-317500" lvl="8" marL="4114800" rtl="0">
              <a:lnSpc>
                <a:spcPct val="130000"/>
              </a:lnSpc>
              <a:spcBef>
                <a:spcPts val="400"/>
              </a:spcBef>
              <a:spcAft>
                <a:spcPts val="200"/>
              </a:spcAft>
              <a:buClr>
                <a:schemeClr val="dk2"/>
              </a:buClr>
              <a:buSzPts val="1400"/>
              <a:buFont typeface="Montserrat"/>
              <a:buChar char="–"/>
              <a:defRPr sz="1400">
                <a:solidFill>
                  <a:schemeClr val="dk2"/>
                </a:solidFill>
                <a:latin typeface="Montserrat"/>
                <a:ea typeface="Montserrat"/>
                <a:cs typeface="Montserrat"/>
                <a:sym typeface="Montserrat"/>
              </a:defRPr>
            </a:lvl9pPr>
          </a:lstStyle>
          <a:p/>
        </p:txBody>
      </p:sp>
      <p:sp>
        <p:nvSpPr>
          <p:cNvPr id="53" name="Google Shape;53;p13"/>
          <p:cNvSpPr txBox="1"/>
          <p:nvPr>
            <p:ph idx="12" type="sldNum"/>
          </p:nvPr>
        </p:nvSpPr>
        <p:spPr>
          <a:xfrm>
            <a:off x="458971" y="4793325"/>
            <a:ext cx="720000" cy="180000"/>
          </a:xfrm>
          <a:prstGeom prst="rect">
            <a:avLst/>
          </a:prstGeom>
          <a:noFill/>
          <a:ln>
            <a:noFill/>
          </a:ln>
        </p:spPr>
        <p:txBody>
          <a:bodyPr anchorCtr="0" anchor="t" bIns="0" lIns="0" spcFirstLastPara="1" rIns="0" wrap="square" tIns="0">
            <a:noAutofit/>
          </a:bodyPr>
          <a:lstStyle>
            <a:lvl1pPr lvl="0" rtl="0">
              <a:buNone/>
              <a:defRPr sz="800">
                <a:solidFill>
                  <a:srgbClr val="4B3241"/>
                </a:solidFill>
                <a:latin typeface="Montserrat Medium"/>
                <a:ea typeface="Montserrat Medium"/>
                <a:cs typeface="Montserrat Medium"/>
                <a:sym typeface="Montserrat Medium"/>
              </a:defRPr>
            </a:lvl1pPr>
            <a:lvl2pPr lvl="1" rtl="0">
              <a:buNone/>
              <a:defRPr sz="800">
                <a:solidFill>
                  <a:srgbClr val="4B3241"/>
                </a:solidFill>
                <a:latin typeface="Montserrat Medium"/>
                <a:ea typeface="Montserrat Medium"/>
                <a:cs typeface="Montserrat Medium"/>
                <a:sym typeface="Montserrat Medium"/>
              </a:defRPr>
            </a:lvl2pPr>
            <a:lvl3pPr lvl="2" rtl="0">
              <a:buNone/>
              <a:defRPr sz="800">
                <a:solidFill>
                  <a:srgbClr val="4B3241"/>
                </a:solidFill>
                <a:latin typeface="Montserrat Medium"/>
                <a:ea typeface="Montserrat Medium"/>
                <a:cs typeface="Montserrat Medium"/>
                <a:sym typeface="Montserrat Medium"/>
              </a:defRPr>
            </a:lvl3pPr>
            <a:lvl4pPr lvl="3" rtl="0">
              <a:buNone/>
              <a:defRPr sz="800">
                <a:solidFill>
                  <a:srgbClr val="4B3241"/>
                </a:solidFill>
                <a:latin typeface="Montserrat Medium"/>
                <a:ea typeface="Montserrat Medium"/>
                <a:cs typeface="Montserrat Medium"/>
                <a:sym typeface="Montserrat Medium"/>
              </a:defRPr>
            </a:lvl4pPr>
            <a:lvl5pPr lvl="4" rtl="0">
              <a:buNone/>
              <a:defRPr sz="800">
                <a:solidFill>
                  <a:srgbClr val="4B3241"/>
                </a:solidFill>
                <a:latin typeface="Montserrat Medium"/>
                <a:ea typeface="Montserrat Medium"/>
                <a:cs typeface="Montserrat Medium"/>
                <a:sym typeface="Montserrat Medium"/>
              </a:defRPr>
            </a:lvl5pPr>
            <a:lvl6pPr lvl="5" rtl="0">
              <a:buNone/>
              <a:defRPr sz="800">
                <a:solidFill>
                  <a:srgbClr val="4B3241"/>
                </a:solidFill>
                <a:latin typeface="Montserrat Medium"/>
                <a:ea typeface="Montserrat Medium"/>
                <a:cs typeface="Montserrat Medium"/>
                <a:sym typeface="Montserrat Medium"/>
              </a:defRPr>
            </a:lvl6pPr>
            <a:lvl7pPr lvl="6" rtl="0">
              <a:buNone/>
              <a:defRPr sz="800">
                <a:solidFill>
                  <a:srgbClr val="4B3241"/>
                </a:solidFill>
                <a:latin typeface="Montserrat Medium"/>
                <a:ea typeface="Montserrat Medium"/>
                <a:cs typeface="Montserrat Medium"/>
                <a:sym typeface="Montserrat Medium"/>
              </a:defRPr>
            </a:lvl7pPr>
            <a:lvl8pPr lvl="7" rtl="0">
              <a:buNone/>
              <a:defRPr sz="800">
                <a:solidFill>
                  <a:srgbClr val="4B3241"/>
                </a:solidFill>
                <a:latin typeface="Montserrat Medium"/>
                <a:ea typeface="Montserrat Medium"/>
                <a:cs typeface="Montserrat Medium"/>
                <a:sym typeface="Montserrat Medium"/>
              </a:defRPr>
            </a:lvl8pPr>
            <a:lvl9pPr lvl="8" rtl="0">
              <a:buNone/>
              <a:defRPr sz="800">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54" name="Google Shape;54;p13"/>
          <p:cNvPicPr preferRelativeResize="0"/>
          <p:nvPr/>
        </p:nvPicPr>
        <p:blipFill rotWithShape="1">
          <a:blip r:embed="rId1">
            <a:alphaModFix/>
          </a:blip>
          <a:srcRect b="0" l="9" r="0" t="0"/>
          <a:stretch/>
        </p:blipFill>
        <p:spPr>
          <a:xfrm>
            <a:off x="8704149" y="4502953"/>
            <a:ext cx="224426" cy="41917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89">
          <p15:clr>
            <a:srgbClr val="EA4335"/>
          </p15:clr>
        </p15:guide>
        <p15:guide id="2" pos="5471">
          <p15:clr>
            <a:srgbClr val="EA4335"/>
          </p15:clr>
        </p15:guide>
        <p15:guide id="3" orient="horz" pos="280">
          <p15:clr>
            <a:srgbClr val="EA4335"/>
          </p15:clr>
        </p15:guide>
        <p15:guide id="4" orient="horz" pos="906">
          <p15:clr>
            <a:srgbClr val="EA4335"/>
          </p15:clr>
        </p15:guide>
        <p15:guide id="5" orient="horz" pos="2784">
          <p15:clr>
            <a:srgbClr val="EA4335"/>
          </p15:clr>
        </p15:guide>
        <p15:guide id="6" orient="horz" pos="3019">
          <p15:clr>
            <a:srgbClr val="EA4335"/>
          </p15:clr>
        </p15:guide>
        <p15:guide id="7" orient="horz" pos="693">
          <p15:clr>
            <a:srgbClr val="EA4335"/>
          </p15:clr>
        </p15:guide>
        <p15:guide id="8" pos="2778">
          <p15:clr>
            <a:srgbClr val="EA4335"/>
          </p15:clr>
        </p15:guide>
        <p15:guide id="9" pos="298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Sugar Barons</a:t>
            </a:r>
            <a:endParaRPr>
              <a:solidFill>
                <a:srgbClr val="4B3241"/>
              </a:solidFill>
            </a:endParaRPr>
          </a:p>
        </p:txBody>
      </p:sp>
      <p:sp>
        <p:nvSpPr>
          <p:cNvPr id="125" name="Google Shape;125;p26"/>
          <p:cNvSpPr txBox="1"/>
          <p:nvPr>
            <p:ph idx="1" type="body"/>
          </p:nvPr>
        </p:nvSpPr>
        <p:spPr>
          <a:xfrm>
            <a:off x="458975" y="1030925"/>
            <a:ext cx="8226000" cy="3159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rgbClr val="4B3241"/>
                </a:solidFill>
              </a:rPr>
              <a:t>History</a:t>
            </a:r>
            <a:endParaRPr>
              <a:solidFill>
                <a:srgbClr val="4B3241"/>
              </a:solidFill>
            </a:endParaRPr>
          </a:p>
          <a:p>
            <a:pPr indent="0" lvl="0" marL="0" rtl="0" algn="l">
              <a:spcBef>
                <a:spcPts val="1000"/>
              </a:spcBef>
              <a:spcAft>
                <a:spcPts val="0"/>
              </a:spcAft>
              <a:buNone/>
            </a:pPr>
            <a:r>
              <a:rPr lang="en-GB">
                <a:solidFill>
                  <a:srgbClr val="4B3241"/>
                </a:solidFill>
              </a:rPr>
              <a:t>Lesson 3 of an enquiry of 4 lessons</a:t>
            </a:r>
            <a:endParaRPr>
              <a:solidFill>
                <a:srgbClr val="4B3241"/>
              </a:solidFill>
            </a:endParaRPr>
          </a:p>
          <a:p>
            <a:pPr indent="0" lvl="0" marL="0" rtl="0" algn="l">
              <a:spcBef>
                <a:spcPts val="1000"/>
              </a:spcBef>
              <a:spcAft>
                <a:spcPts val="1000"/>
              </a:spcAft>
              <a:buNone/>
            </a:pPr>
            <a:r>
              <a:rPr lang="en-GB">
                <a:solidFill>
                  <a:srgbClr val="4B3241"/>
                </a:solidFill>
              </a:rPr>
              <a:t>Enquiry: Who lived in British America?</a:t>
            </a:r>
            <a:endParaRPr/>
          </a:p>
        </p:txBody>
      </p:sp>
      <p:sp>
        <p:nvSpPr>
          <p:cNvPr id="126" name="Google Shape;126;p26"/>
          <p:cNvSpPr txBox="1"/>
          <p:nvPr>
            <p:ph idx="4294967295" type="subTitle"/>
          </p:nvPr>
        </p:nvSpPr>
        <p:spPr>
          <a:xfrm>
            <a:off x="917950" y="8210950"/>
            <a:ext cx="7902000" cy="12390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t>Mr Arscott</a:t>
            </a:r>
            <a:endParaRPr/>
          </a:p>
        </p:txBody>
      </p:sp>
      <p:sp>
        <p:nvSpPr>
          <p:cNvPr id="127" name="Google Shape;127;p26"/>
          <p:cNvSpPr txBox="1"/>
          <p:nvPr>
            <p:ph idx="4294967295" type="subTitle"/>
          </p:nvPr>
        </p:nvSpPr>
        <p:spPr>
          <a:xfrm>
            <a:off x="349663" y="3001925"/>
            <a:ext cx="82260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solidFill>
                <a:srgbClr val="4B3241"/>
              </a:solidFill>
            </a:endParaRPr>
          </a:p>
          <a:p>
            <a:pPr indent="0" lvl="0" marL="0" rtl="0" algn="l">
              <a:spcBef>
                <a:spcPts val="1000"/>
              </a:spcBef>
              <a:spcAft>
                <a:spcPts val="0"/>
              </a:spcAft>
              <a:buNone/>
            </a:pPr>
            <a:r>
              <a:t/>
            </a:r>
            <a:endParaRPr>
              <a:solidFill>
                <a:srgbClr val="4B3241"/>
              </a:solidFill>
            </a:endParaRPr>
          </a:p>
          <a:p>
            <a:pPr indent="0" lvl="0" marL="0" rtl="0" algn="l">
              <a:spcBef>
                <a:spcPts val="1000"/>
              </a:spcBef>
              <a:spcAft>
                <a:spcPts val="1000"/>
              </a:spcAft>
              <a:buNone/>
            </a:pPr>
            <a:r>
              <a:t/>
            </a:r>
            <a:endParaRPr>
              <a:solidFill>
                <a:srgbClr val="4B3241"/>
              </a:solidFill>
            </a:endParaRPr>
          </a:p>
        </p:txBody>
      </p:sp>
      <p:sp>
        <p:nvSpPr>
          <p:cNvPr id="128" name="Google Shape;128;p26"/>
          <p:cNvSpPr txBox="1"/>
          <p:nvPr>
            <p:ph idx="4294967295" type="subTitle"/>
          </p:nvPr>
        </p:nvSpPr>
        <p:spPr>
          <a:xfrm>
            <a:off x="458975" y="4105475"/>
            <a:ext cx="3951000" cy="6195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GB">
                <a:solidFill>
                  <a:srgbClr val="FFFFFF"/>
                </a:solidFill>
              </a:rPr>
              <a:t>Miss Cusworth</a:t>
            </a:r>
            <a:endParaRPr>
              <a:solidFill>
                <a:srgbClr val="FFFFFF"/>
              </a:solidFill>
            </a:endParaRPr>
          </a:p>
        </p:txBody>
      </p:sp>
      <p:sp>
        <p:nvSpPr>
          <p:cNvPr id="129" name="Google Shape;129;p26"/>
          <p:cNvSpPr txBox="1"/>
          <p:nvPr/>
        </p:nvSpPr>
        <p:spPr>
          <a:xfrm>
            <a:off x="458975" y="4105475"/>
            <a:ext cx="3951000" cy="6195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None/>
            </a:pPr>
            <a:r>
              <a:rPr lang="en-GB">
                <a:solidFill>
                  <a:srgbClr val="434343"/>
                </a:solidFill>
                <a:latin typeface="Montserrat SemiBold"/>
                <a:ea typeface="Montserrat SemiBold"/>
                <a:cs typeface="Montserrat SemiBold"/>
                <a:sym typeface="Montserrat SemiBold"/>
              </a:rPr>
              <a:t>Miss Cusworth</a:t>
            </a:r>
            <a:endParaRPr>
              <a:solidFill>
                <a:srgbClr val="434343"/>
              </a:solidFill>
              <a:latin typeface="Montserrat SemiBold"/>
              <a:ea typeface="Montserrat SemiBold"/>
              <a:cs typeface="Montserrat SemiBold"/>
              <a:sym typeface="Montserrat SemiBo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Robert Cooper Ashby</a:t>
            </a:r>
            <a:r>
              <a:rPr b="0" lang="en-GB" sz="3000">
                <a:solidFill>
                  <a:schemeClr val="dk2"/>
                </a:solidFill>
              </a:rPr>
              <a:t>  </a:t>
            </a:r>
            <a:endParaRPr b="0" sz="3000">
              <a:solidFill>
                <a:schemeClr val="dk2"/>
              </a:solidFill>
            </a:endParaRPr>
          </a:p>
        </p:txBody>
      </p:sp>
      <p:sp>
        <p:nvSpPr>
          <p:cNvPr id="193" name="Google Shape;193;p35"/>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94" name="Google Shape;194;p35"/>
          <p:cNvSpPr txBox="1"/>
          <p:nvPr/>
        </p:nvSpPr>
        <p:spPr>
          <a:xfrm>
            <a:off x="458975" y="1278900"/>
            <a:ext cx="8132400" cy="288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Robert Cooper Ashby was a great-great-great grandson of George Ashby. He married the wealthy Mary Burke in 1794 and moved to her plantations which was known as Burkes.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Together they only had one child, John. However, Robert Cooper Ashby had many children with enslaved women on his plantation. Some of these women were teenagers when they gave birth. </a:t>
            </a:r>
            <a:endParaRPr sz="1700">
              <a:solidFill>
                <a:schemeClr val="dk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6"/>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Robert Cooper Ashby  </a:t>
            </a:r>
            <a:endParaRPr b="0" sz="3000">
              <a:solidFill>
                <a:schemeClr val="dk2"/>
              </a:solidFill>
            </a:endParaRPr>
          </a:p>
        </p:txBody>
      </p:sp>
      <p:sp>
        <p:nvSpPr>
          <p:cNvPr id="200" name="Google Shape;200;p36"/>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1" name="Google Shape;201;p36"/>
          <p:cNvSpPr txBox="1"/>
          <p:nvPr/>
        </p:nvSpPr>
        <p:spPr>
          <a:xfrm>
            <a:off x="2964800" y="1028475"/>
            <a:ext cx="5626800" cy="31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p:txBody>
      </p:sp>
      <p:sp>
        <p:nvSpPr>
          <p:cNvPr id="202" name="Google Shape;202;p36"/>
          <p:cNvSpPr txBox="1"/>
          <p:nvPr/>
        </p:nvSpPr>
        <p:spPr>
          <a:xfrm>
            <a:off x="311100" y="1278900"/>
            <a:ext cx="8280600" cy="2987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Robert Cooper Ashby was part of a small group of about 120 families who controlled Barbados.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His power extended beyond Burke’s plantation. He was responsible for local affairs, had a military role and a legal role. He was a highly respected local figure who had a lot of power. </a:t>
            </a:r>
            <a:endParaRPr sz="170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7"/>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Robert Cooper Ashby  </a:t>
            </a:r>
            <a:endParaRPr b="0" sz="3000">
              <a:solidFill>
                <a:schemeClr val="dk2"/>
              </a:solidFill>
            </a:endParaRPr>
          </a:p>
        </p:txBody>
      </p:sp>
      <p:sp>
        <p:nvSpPr>
          <p:cNvPr id="208" name="Google Shape;208;p37"/>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209" name="Google Shape;209;p37"/>
          <p:cNvSpPr txBox="1"/>
          <p:nvPr/>
        </p:nvSpPr>
        <p:spPr>
          <a:xfrm>
            <a:off x="458975" y="1105575"/>
            <a:ext cx="8043300" cy="315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After the</a:t>
            </a:r>
            <a:r>
              <a:rPr b="1" lang="en-GB" sz="1700">
                <a:solidFill>
                  <a:schemeClr val="dk2"/>
                </a:solidFill>
                <a:latin typeface="Montserrat"/>
                <a:ea typeface="Montserrat"/>
                <a:cs typeface="Montserrat"/>
                <a:sym typeface="Montserrat"/>
              </a:rPr>
              <a:t> abolition</a:t>
            </a:r>
            <a:r>
              <a:rPr lang="en-GB" sz="1700">
                <a:solidFill>
                  <a:schemeClr val="dk2"/>
                </a:solidFill>
                <a:latin typeface="Montserrat"/>
                <a:ea typeface="Montserrat"/>
                <a:cs typeface="Montserrat"/>
                <a:sym typeface="Montserrat"/>
              </a:rPr>
              <a:t> of slavery in 1834, Robert Cooper Ashby  got compensation for his loss of property (the enslaved people he owned)</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Using the UCL Legacies of British Slave-ownership database, h</a:t>
            </a:r>
            <a:r>
              <a:rPr lang="en-GB" sz="1700">
                <a:solidFill>
                  <a:schemeClr val="dk2"/>
                </a:solidFill>
                <a:latin typeface="Montserrat"/>
                <a:ea typeface="Montserrat"/>
                <a:cs typeface="Montserrat"/>
                <a:sym typeface="Montserrat"/>
              </a:rPr>
              <a:t>e owned 257 slaves.</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Robert Cooper Ashby was paid about half a million pounds (in today’s money) in compensation.</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458975" y="446400"/>
            <a:ext cx="71763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Virginia and Barbados </a:t>
            </a:r>
            <a:endParaRPr sz="3000"/>
          </a:p>
        </p:txBody>
      </p:sp>
      <p:graphicFrame>
        <p:nvGraphicFramePr>
          <p:cNvPr id="215" name="Google Shape;215;p38"/>
          <p:cNvGraphicFramePr/>
          <p:nvPr/>
        </p:nvGraphicFramePr>
        <p:xfrm>
          <a:off x="458975" y="980013"/>
          <a:ext cx="3000000" cy="3000000"/>
        </p:xfrm>
        <a:graphic>
          <a:graphicData uri="http://schemas.openxmlformats.org/drawingml/2006/table">
            <a:tbl>
              <a:tblPr>
                <a:noFill/>
                <a:tableStyleId>{293B2EAA-B668-4CAC-A121-F7EE2F66BFC4}</a:tableStyleId>
              </a:tblPr>
              <a:tblGrid>
                <a:gridCol w="1660750"/>
                <a:gridCol w="4872100"/>
              </a:tblGrid>
              <a:tr h="1390875">
                <a:tc>
                  <a:txBody>
                    <a:bodyPr/>
                    <a:lstStyle/>
                    <a:p>
                      <a:pPr indent="0" lvl="0" marL="0" rtl="0" algn="l">
                        <a:spcBef>
                          <a:spcPts val="0"/>
                        </a:spcBef>
                        <a:spcAft>
                          <a:spcPts val="0"/>
                        </a:spcAft>
                        <a:buNone/>
                      </a:pPr>
                      <a:r>
                        <a:t/>
                      </a:r>
                      <a:endParaRPr b="1"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Virginia</a:t>
                      </a:r>
                      <a:endParaRPr b="1"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422425">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Barbados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r>
            </a:tbl>
          </a:graphicData>
        </a:graphic>
      </p:graphicFrame>
      <p:sp>
        <p:nvSpPr>
          <p:cNvPr id="216" name="Google Shape;216;p38"/>
          <p:cNvSpPr txBox="1"/>
          <p:nvPr/>
        </p:nvSpPr>
        <p:spPr>
          <a:xfrm>
            <a:off x="2289325" y="1412675"/>
            <a:ext cx="4417200" cy="10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217" name="Google Shape;217;p38"/>
          <p:cNvSpPr txBox="1"/>
          <p:nvPr/>
        </p:nvSpPr>
        <p:spPr>
          <a:xfrm>
            <a:off x="2119725" y="955475"/>
            <a:ext cx="4872000" cy="11178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e.g John Rolfe</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Grew crops like tobacco to sell back in England</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Owned and generally lived on plantations</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Often became rich </a:t>
            </a:r>
            <a:endParaRPr sz="1300">
              <a:latin typeface="Montserrat"/>
              <a:ea typeface="Montserrat"/>
              <a:cs typeface="Montserrat"/>
              <a:sym typeface="Montserrat"/>
            </a:endParaRPr>
          </a:p>
          <a:p>
            <a:pPr indent="0" lvl="0" marL="0" rtl="0" algn="l">
              <a:spcBef>
                <a:spcPts val="1000"/>
              </a:spcBef>
              <a:spcAft>
                <a:spcPts val="1000"/>
              </a:spcAft>
              <a:buNone/>
            </a:pPr>
            <a:r>
              <a:t/>
            </a:r>
            <a:endParaRPr sz="1300">
              <a:latin typeface="Montserrat"/>
              <a:ea typeface="Montserrat"/>
              <a:cs typeface="Montserrat"/>
              <a:sym typeface="Montserrat"/>
            </a:endParaRPr>
          </a:p>
        </p:txBody>
      </p:sp>
      <p:sp>
        <p:nvSpPr>
          <p:cNvPr id="218" name="Google Shape;218;p38"/>
          <p:cNvSpPr txBox="1"/>
          <p:nvPr/>
        </p:nvSpPr>
        <p:spPr>
          <a:xfrm>
            <a:off x="2162500" y="2278750"/>
            <a:ext cx="4872000" cy="20007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ontserrat"/>
              <a:buChar char="-"/>
            </a:pPr>
            <a:r>
              <a:rPr lang="en-GB" sz="1300">
                <a:latin typeface="Montserrat"/>
                <a:ea typeface="Montserrat"/>
                <a:cs typeface="Montserrat"/>
                <a:sym typeface="Montserrat"/>
              </a:rPr>
              <a:t>e.g Codringtons </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Grew crops like sugar to sell back in Britain</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Owned and sometimes lived on plantations</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Often became very rich </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Owned large numbers of slaves</a:t>
            </a:r>
            <a:endParaRPr sz="1300">
              <a:latin typeface="Montserrat"/>
              <a:ea typeface="Montserrat"/>
              <a:cs typeface="Montserrat"/>
              <a:sym typeface="Montserrat"/>
            </a:endParaRPr>
          </a:p>
          <a:p>
            <a:pPr indent="-311150" lvl="0" marL="457200" rtl="0" algn="l">
              <a:spcBef>
                <a:spcPts val="1000"/>
              </a:spcBef>
              <a:spcAft>
                <a:spcPts val="0"/>
              </a:spcAft>
              <a:buSzPts val="1300"/>
              <a:buFont typeface="Montserrat"/>
              <a:buChar char="-"/>
            </a:pPr>
            <a:r>
              <a:rPr lang="en-GB" sz="1300">
                <a:latin typeface="Montserrat"/>
                <a:ea typeface="Montserrat"/>
                <a:cs typeface="Montserrat"/>
                <a:sym typeface="Montserrat"/>
              </a:rPr>
              <a:t>Invested money in Britain</a:t>
            </a:r>
            <a:endParaRPr sz="1300">
              <a:latin typeface="Montserrat"/>
              <a:ea typeface="Montserrat"/>
              <a:cs typeface="Montserrat"/>
              <a:sym typeface="Montserrat"/>
            </a:endParaRPr>
          </a:p>
          <a:p>
            <a:pPr indent="0" lvl="0" marL="0" rtl="0" algn="l">
              <a:spcBef>
                <a:spcPts val="1000"/>
              </a:spcBef>
              <a:spcAft>
                <a:spcPts val="1000"/>
              </a:spcAft>
              <a:buNone/>
            </a:pPr>
            <a:r>
              <a:t/>
            </a:r>
            <a:endParaRPr sz="1300">
              <a:latin typeface="Montserrat"/>
              <a:ea typeface="Montserrat"/>
              <a:cs typeface="Montserrat"/>
              <a:sym typeface="Montserrat"/>
            </a:endParaRPr>
          </a:p>
        </p:txBody>
      </p:sp>
      <p:sp>
        <p:nvSpPr>
          <p:cNvPr id="219" name="Google Shape;219;p38"/>
          <p:cNvSpPr txBox="1"/>
          <p:nvPr/>
        </p:nvSpPr>
        <p:spPr>
          <a:xfrm>
            <a:off x="4082000" y="2278750"/>
            <a:ext cx="2508600" cy="2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a</a:t>
            </a:r>
            <a:r>
              <a:rPr b="1" lang="en-GB" sz="1300">
                <a:latin typeface="Montserrat"/>
                <a:ea typeface="Montserrat"/>
                <a:cs typeface="Montserrat"/>
                <a:sym typeface="Montserrat"/>
              </a:rPr>
              <a:t>nd Ashbys </a:t>
            </a:r>
            <a:endParaRPr b="1" sz="1300">
              <a:latin typeface="Montserrat"/>
              <a:ea typeface="Montserrat"/>
              <a:cs typeface="Montserrat"/>
              <a:sym typeface="Montserrat"/>
            </a:endParaRPr>
          </a:p>
        </p:txBody>
      </p:sp>
      <p:sp>
        <p:nvSpPr>
          <p:cNvPr id="220" name="Google Shape;220;p38"/>
          <p:cNvSpPr txBox="1"/>
          <p:nvPr/>
        </p:nvSpPr>
        <p:spPr>
          <a:xfrm>
            <a:off x="5364825" y="3541475"/>
            <a:ext cx="1587900" cy="2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300">
                <a:latin typeface="Montserrat"/>
                <a:ea typeface="Montserrat"/>
                <a:cs typeface="Montserrat"/>
                <a:sym typeface="Montserrat"/>
              </a:rPr>
              <a:t>who they often had children with</a:t>
            </a:r>
            <a:endParaRPr b="1" sz="1300">
              <a:latin typeface="Montserrat"/>
              <a:ea typeface="Montserrat"/>
              <a:cs typeface="Montserrat"/>
              <a:sym typeface="Montserrat"/>
            </a:endParaRPr>
          </a:p>
        </p:txBody>
      </p:sp>
      <p:sp>
        <p:nvSpPr>
          <p:cNvPr id="221" name="Google Shape;221;p38"/>
          <p:cNvSpPr txBox="1"/>
          <p:nvPr/>
        </p:nvSpPr>
        <p:spPr>
          <a:xfrm>
            <a:off x="2162500" y="4279450"/>
            <a:ext cx="4686000" cy="2580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ontserrat"/>
              <a:buChar char="-"/>
            </a:pPr>
            <a:r>
              <a:rPr b="1" lang="en-GB" sz="1300">
                <a:latin typeface="Montserrat"/>
                <a:ea typeface="Montserrat"/>
                <a:cs typeface="Montserrat"/>
                <a:sym typeface="Montserrat"/>
              </a:rPr>
              <a:t>a</a:t>
            </a:r>
            <a:r>
              <a:rPr b="1" lang="en-GB" sz="1300">
                <a:latin typeface="Montserrat"/>
                <a:ea typeface="Montserrat"/>
                <a:cs typeface="Montserrat"/>
                <a:sym typeface="Montserrat"/>
              </a:rPr>
              <a:t>s part of abolition, were compensated for their loss of property</a:t>
            </a:r>
            <a:endParaRPr b="1" sz="1300">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nvSpPr>
        <p:spPr>
          <a:xfrm>
            <a:off x="468400" y="4793325"/>
            <a:ext cx="3305400" cy="15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rgbClr val="00A099"/>
              </a:solidFill>
              <a:latin typeface="Montserrat Medium"/>
              <a:ea typeface="Montserrat Medium"/>
              <a:cs typeface="Montserrat Medium"/>
              <a:sym typeface="Montserrat Medium"/>
            </a:endParaRPr>
          </a:p>
        </p:txBody>
      </p:sp>
      <p:sp>
        <p:nvSpPr>
          <p:cNvPr id="227" name="Google Shape;227;p39"/>
          <p:cNvSpPr txBox="1"/>
          <p:nvPr>
            <p:ph type="title"/>
          </p:nvPr>
        </p:nvSpPr>
        <p:spPr>
          <a:xfrm>
            <a:off x="458975" y="2926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solidFill>
                  <a:schemeClr val="dk2"/>
                </a:solidFill>
              </a:rPr>
              <a:t>Questions</a:t>
            </a:r>
            <a:endParaRPr>
              <a:solidFill>
                <a:schemeClr val="dk2"/>
              </a:solidFill>
            </a:endParaRPr>
          </a:p>
        </p:txBody>
      </p:sp>
      <p:sp>
        <p:nvSpPr>
          <p:cNvPr id="228" name="Google Shape;228;p39"/>
          <p:cNvSpPr txBox="1"/>
          <p:nvPr>
            <p:ph idx="1" type="body"/>
          </p:nvPr>
        </p:nvSpPr>
        <p:spPr>
          <a:xfrm>
            <a:off x="458975" y="496675"/>
            <a:ext cx="6957000" cy="3781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sz="1800"/>
          </a:p>
          <a:p>
            <a:pPr indent="-228600" lvl="0" marL="228600" rtl="0" algn="l">
              <a:spcBef>
                <a:spcPts val="1000"/>
              </a:spcBef>
              <a:spcAft>
                <a:spcPts val="0"/>
              </a:spcAft>
              <a:buSzPts val="1800"/>
              <a:buAutoNum type="arabicPeriod"/>
            </a:pPr>
            <a:r>
              <a:rPr lang="en-GB" sz="1800"/>
              <a:t>Which </a:t>
            </a:r>
            <a:r>
              <a:rPr lang="en-GB" sz="1800"/>
              <a:t>Caribbean island did we learn about today</a:t>
            </a:r>
            <a:r>
              <a:rPr lang="en-GB" sz="1800"/>
              <a:t>?</a:t>
            </a:r>
            <a:endParaRPr sz="1800"/>
          </a:p>
          <a:p>
            <a:pPr indent="0" lvl="0" marL="228600" rtl="0" algn="l">
              <a:spcBef>
                <a:spcPts val="1000"/>
              </a:spcBef>
              <a:spcAft>
                <a:spcPts val="0"/>
              </a:spcAft>
              <a:buNone/>
            </a:pPr>
            <a:r>
              <a:t/>
            </a:r>
            <a:endParaRPr sz="300"/>
          </a:p>
          <a:p>
            <a:pPr indent="-228600" lvl="0" marL="228600" rtl="0" algn="l">
              <a:spcBef>
                <a:spcPts val="1000"/>
              </a:spcBef>
              <a:spcAft>
                <a:spcPts val="0"/>
              </a:spcAft>
              <a:buSzPts val="1800"/>
              <a:buAutoNum type="arabicPeriod"/>
            </a:pPr>
            <a:r>
              <a:rPr lang="en-GB" sz="1800"/>
              <a:t>What crop did planters grow in Barbados?</a:t>
            </a:r>
            <a:endParaRPr sz="1800"/>
          </a:p>
          <a:p>
            <a:pPr indent="0" lvl="0" marL="0" rtl="0" algn="l">
              <a:spcBef>
                <a:spcPts val="1000"/>
              </a:spcBef>
              <a:spcAft>
                <a:spcPts val="0"/>
              </a:spcAft>
              <a:buNone/>
            </a:pPr>
            <a:r>
              <a:t/>
            </a:r>
            <a:endParaRPr sz="300"/>
          </a:p>
          <a:p>
            <a:pPr indent="-228600" lvl="0" marL="228600" rtl="0" algn="l">
              <a:spcBef>
                <a:spcPts val="1000"/>
              </a:spcBef>
              <a:spcAft>
                <a:spcPts val="0"/>
              </a:spcAft>
              <a:buSzPts val="1800"/>
              <a:buAutoNum type="arabicPeriod"/>
            </a:pPr>
            <a:r>
              <a:rPr lang="en-GB" sz="1800"/>
              <a:t>Did all of the Codrington family who grew wealthy from their plantations in the Caribbean live there?</a:t>
            </a:r>
            <a:endParaRPr sz="1800"/>
          </a:p>
          <a:p>
            <a:pPr indent="0" lvl="0" marL="0" rtl="0" algn="l">
              <a:spcBef>
                <a:spcPts val="1000"/>
              </a:spcBef>
              <a:spcAft>
                <a:spcPts val="0"/>
              </a:spcAft>
              <a:buNone/>
            </a:pPr>
            <a:r>
              <a:t/>
            </a:r>
            <a:endParaRPr sz="200"/>
          </a:p>
          <a:p>
            <a:pPr indent="-228600" lvl="0" marL="228600" rtl="0" algn="l">
              <a:spcBef>
                <a:spcPts val="1000"/>
              </a:spcBef>
              <a:spcAft>
                <a:spcPts val="0"/>
              </a:spcAft>
              <a:buSzPts val="1800"/>
              <a:buAutoNum type="arabicPeriod"/>
            </a:pPr>
            <a:r>
              <a:rPr lang="en-GB" sz="1800"/>
              <a:t>Who was Robert Cooper Ashby? </a:t>
            </a:r>
            <a:endParaRPr sz="1800"/>
          </a:p>
          <a:p>
            <a:pPr indent="0" lvl="0" marL="228600" rtl="0" algn="l">
              <a:spcBef>
                <a:spcPts val="1000"/>
              </a:spcBef>
              <a:spcAft>
                <a:spcPts val="0"/>
              </a:spcAft>
              <a:buNone/>
            </a:pPr>
            <a:r>
              <a:t/>
            </a:r>
            <a:endParaRPr sz="300"/>
          </a:p>
          <a:p>
            <a:pPr indent="-228600" lvl="0" marL="228600" rtl="0" algn="l">
              <a:spcBef>
                <a:spcPts val="1000"/>
              </a:spcBef>
              <a:spcAft>
                <a:spcPts val="0"/>
              </a:spcAft>
              <a:buSzPts val="1800"/>
              <a:buAutoNum type="arabicPeriod"/>
            </a:pPr>
            <a:r>
              <a:rPr lang="en-GB" sz="1800"/>
              <a:t>Who did he have children with?</a:t>
            </a:r>
            <a:endParaRPr sz="1800"/>
          </a:p>
          <a:p>
            <a:pPr indent="0" lvl="0" marL="0" rtl="0" algn="l">
              <a:spcBef>
                <a:spcPts val="1000"/>
              </a:spcBef>
              <a:spcAft>
                <a:spcPts val="0"/>
              </a:spcAft>
              <a:buNone/>
            </a:pPr>
            <a:r>
              <a:t/>
            </a:r>
            <a:endParaRPr sz="1800"/>
          </a:p>
          <a:p>
            <a:pPr indent="0" lvl="0" marL="0" rtl="0" algn="l">
              <a:spcBef>
                <a:spcPts val="1000"/>
              </a:spcBef>
              <a:spcAft>
                <a:spcPts val="1000"/>
              </a:spcAft>
              <a:buNone/>
            </a:pPr>
            <a:r>
              <a:t/>
            </a:r>
            <a:endParaRPr sz="1800"/>
          </a:p>
        </p:txBody>
      </p:sp>
      <p:sp>
        <p:nvSpPr>
          <p:cNvPr id="229" name="Google Shape;229;p39"/>
          <p:cNvSpPr txBox="1"/>
          <p:nvPr>
            <p:ph idx="12" type="sldNum"/>
          </p:nvPr>
        </p:nvSpPr>
        <p:spPr>
          <a:xfrm>
            <a:off x="458971" y="4793325"/>
            <a:ext cx="720000" cy="18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ph type="title"/>
          </p:nvPr>
        </p:nvSpPr>
        <p:spPr>
          <a:xfrm>
            <a:off x="458975" y="446400"/>
            <a:ext cx="71763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New England</a:t>
            </a:r>
            <a:r>
              <a:rPr lang="en-GB" sz="3000">
                <a:solidFill>
                  <a:schemeClr val="dk2"/>
                </a:solidFill>
              </a:rPr>
              <a:t> and Barbados </a:t>
            </a:r>
            <a:endParaRPr sz="3000">
              <a:solidFill>
                <a:schemeClr val="dk2"/>
              </a:solidFill>
            </a:endParaRPr>
          </a:p>
        </p:txBody>
      </p:sp>
      <p:sp>
        <p:nvSpPr>
          <p:cNvPr id="235" name="Google Shape;235;p40"/>
          <p:cNvSpPr txBox="1"/>
          <p:nvPr/>
        </p:nvSpPr>
        <p:spPr>
          <a:xfrm>
            <a:off x="351600" y="1099725"/>
            <a:ext cx="7891500" cy="27993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 weather in New England made growing a crop like sugar or tobacco very difficult, but this doesn’t mean that the northern 13 British colonies weren’t involved in the trade. New England was involved in slavery by selling food to the Caribbean and lumber (wood) for the slave ships.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There were also enslaved people in New England. Instead of working on plantations, they were often domestic servants, worked on small farms or for a family business. </a:t>
            </a:r>
            <a:endParaRPr>
              <a:latin typeface="Montserrat"/>
              <a:ea typeface="Montserrat"/>
              <a:cs typeface="Montserrat"/>
              <a:sym typeface="Montserra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1"/>
          <p:cNvSpPr txBox="1"/>
          <p:nvPr/>
        </p:nvSpPr>
        <p:spPr>
          <a:xfrm>
            <a:off x="423925" y="1678500"/>
            <a:ext cx="7000500" cy="3249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 colonies in New England made a lot of money from growing sugar.</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 weather in New England made growing a crop like sugar or tobacco very difficult.</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There was no interaction between New England and the Caribbean.</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There were no enslaved people in New England.</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rPr lang="en-GB">
                <a:solidFill>
                  <a:schemeClr val="dk2"/>
                </a:solidFill>
                <a:latin typeface="Montserrat"/>
                <a:ea typeface="Montserrat"/>
                <a:cs typeface="Montserrat"/>
                <a:sym typeface="Montserrat"/>
              </a:rPr>
              <a:t>New England was involved in slavery by selling food to the Caribbean and wood for the slave ships.</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a:solidFill>
                <a:schemeClr val="dk2"/>
              </a:solidFill>
              <a:latin typeface="Montserrat"/>
              <a:ea typeface="Montserrat"/>
              <a:cs typeface="Montserrat"/>
              <a:sym typeface="Montserrat"/>
            </a:endParaRPr>
          </a:p>
        </p:txBody>
      </p:sp>
      <p:sp>
        <p:nvSpPr>
          <p:cNvPr id="241" name="Google Shape;241;p41"/>
          <p:cNvSpPr txBox="1"/>
          <p:nvPr/>
        </p:nvSpPr>
        <p:spPr>
          <a:xfrm>
            <a:off x="315475" y="270225"/>
            <a:ext cx="7185600" cy="15063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b="1" lang="en-GB" sz="1900">
                <a:latin typeface="Montserrat"/>
                <a:ea typeface="Montserrat"/>
                <a:cs typeface="Montserrat"/>
                <a:sym typeface="Montserrat"/>
              </a:rPr>
              <a:t>New England and the Caribbean </a:t>
            </a:r>
            <a:endParaRPr b="1" sz="1900">
              <a:latin typeface="Montserrat"/>
              <a:ea typeface="Montserrat"/>
              <a:cs typeface="Montserrat"/>
              <a:sym typeface="Montserrat"/>
            </a:endParaRPr>
          </a:p>
          <a:p>
            <a:pPr indent="0" lvl="0" marL="0" rtl="0" algn="l">
              <a:lnSpc>
                <a:spcPct val="130000"/>
              </a:lnSpc>
              <a:spcBef>
                <a:spcPts val="0"/>
              </a:spcBef>
              <a:spcAft>
                <a:spcPts val="0"/>
              </a:spcAft>
              <a:buNone/>
            </a:pPr>
            <a:br>
              <a:rPr lang="en-GB" sz="300">
                <a:solidFill>
                  <a:schemeClr val="accent3"/>
                </a:solidFill>
                <a:latin typeface="Montserrat"/>
                <a:ea typeface="Montserrat"/>
                <a:cs typeface="Montserrat"/>
                <a:sym typeface="Montserrat"/>
              </a:rPr>
            </a:br>
            <a:r>
              <a:rPr lang="en-GB" sz="1500">
                <a:solidFill>
                  <a:schemeClr val="dk2"/>
                </a:solidFill>
                <a:latin typeface="Montserrat"/>
                <a:ea typeface="Montserrat"/>
                <a:cs typeface="Montserrat"/>
                <a:sym typeface="Montserrat"/>
              </a:rPr>
              <a:t>Read the information in the work pack, write down whether these sentences are true or false.</a:t>
            </a:r>
            <a:endParaRPr sz="1500">
              <a:solidFill>
                <a:schemeClr val="dk2"/>
              </a:solidFill>
              <a:latin typeface="Montserrat"/>
              <a:ea typeface="Montserrat"/>
              <a:cs typeface="Montserrat"/>
              <a:sym typeface="Montserrat"/>
            </a:endParaRPr>
          </a:p>
          <a:p>
            <a:pPr indent="0" lvl="0" marL="0" rtl="0" algn="l">
              <a:lnSpc>
                <a:spcPct val="130000"/>
              </a:lnSpc>
              <a:spcBef>
                <a:spcPts val="0"/>
              </a:spcBef>
              <a:spcAft>
                <a:spcPts val="0"/>
              </a:spcAft>
              <a:buNone/>
            </a:pPr>
            <a:r>
              <a:t/>
            </a:r>
            <a:endParaRPr sz="1500">
              <a:solidFill>
                <a:schemeClr val="accent3"/>
              </a:solidFill>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2"/>
          <p:cNvSpPr txBox="1"/>
          <p:nvPr>
            <p:ph type="title"/>
          </p:nvPr>
        </p:nvSpPr>
        <p:spPr>
          <a:xfrm>
            <a:off x="458975" y="445025"/>
            <a:ext cx="6600600" cy="814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Glossary </a:t>
            </a:r>
            <a:endParaRPr/>
          </a:p>
        </p:txBody>
      </p:sp>
      <p:sp>
        <p:nvSpPr>
          <p:cNvPr id="247" name="Google Shape;247;p42"/>
          <p:cNvSpPr txBox="1"/>
          <p:nvPr>
            <p:ph idx="1" type="body"/>
          </p:nvPr>
        </p:nvSpPr>
        <p:spPr>
          <a:xfrm>
            <a:off x="497375" y="1176375"/>
            <a:ext cx="8226000" cy="31599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b="1" lang="en-GB"/>
              <a:t>Abolition: </a:t>
            </a:r>
            <a:r>
              <a:rPr lang="en-GB"/>
              <a:t>when</a:t>
            </a:r>
            <a:r>
              <a:rPr b="1" lang="en-GB"/>
              <a:t> </a:t>
            </a:r>
            <a:r>
              <a:rPr lang="en-GB"/>
              <a:t>something is abolished (got rid of).</a:t>
            </a:r>
            <a:endParaRPr b="1"/>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b="1" lang="en-GB"/>
              <a:t>A</a:t>
            </a:r>
            <a:r>
              <a:rPr b="1" lang="en-GB"/>
              <a:t>ristocratic: </a:t>
            </a:r>
            <a:r>
              <a:rPr lang="en-GB"/>
              <a:t>belonging to the aristocracy, which is a powerful, wealthy group in a society.</a:t>
            </a:r>
            <a:endParaRPr/>
          </a:p>
          <a:p>
            <a:pPr indent="0" lvl="0" marL="0" rtl="0" algn="l">
              <a:lnSpc>
                <a:spcPct val="115000"/>
              </a:lnSpc>
              <a:spcBef>
                <a:spcPts val="0"/>
              </a:spcBef>
              <a:spcAft>
                <a:spcPts val="0"/>
              </a:spcAft>
              <a:buNone/>
            </a:pPr>
            <a:r>
              <a:t/>
            </a:r>
            <a:endParaRPr b="1"/>
          </a:p>
          <a:p>
            <a:pPr indent="0" lvl="0" marL="0" rtl="0" algn="l">
              <a:lnSpc>
                <a:spcPct val="115000"/>
              </a:lnSpc>
              <a:spcBef>
                <a:spcPts val="0"/>
              </a:spcBef>
              <a:spcAft>
                <a:spcPts val="0"/>
              </a:spcAft>
              <a:buNone/>
            </a:pPr>
            <a:r>
              <a:rPr b="1" lang="en-GB"/>
              <a:t>Legacy: </a:t>
            </a:r>
            <a:r>
              <a:rPr lang="en-GB"/>
              <a:t>something that is left or is handed down.</a:t>
            </a:r>
            <a:endParaRPr b="1"/>
          </a:p>
          <a:p>
            <a:pPr indent="0" lvl="0" marL="0" rtl="0" algn="l">
              <a:lnSpc>
                <a:spcPct val="115000"/>
              </a:lnSpc>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7"/>
          <p:cNvSpPr txBox="1"/>
          <p:nvPr>
            <p:ph type="title"/>
          </p:nvPr>
        </p:nvSpPr>
        <p:spPr>
          <a:xfrm>
            <a:off x="458975" y="446400"/>
            <a:ext cx="39510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Barbados</a:t>
            </a:r>
            <a:endParaRPr sz="3000">
              <a:solidFill>
                <a:schemeClr val="dk2"/>
              </a:solidFill>
            </a:endParaRPr>
          </a:p>
        </p:txBody>
      </p:sp>
      <p:sp>
        <p:nvSpPr>
          <p:cNvPr id="135" name="Google Shape;135;p27"/>
          <p:cNvSpPr txBox="1"/>
          <p:nvPr>
            <p:ph idx="1" type="body"/>
          </p:nvPr>
        </p:nvSpPr>
        <p:spPr>
          <a:xfrm>
            <a:off x="529500" y="1153800"/>
            <a:ext cx="7761000" cy="28359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a:t>Caribbean island</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GB"/>
              <a:t>Native population affected by Spanish </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GB"/>
              <a:t>Colonised by Britain in 1627</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GB"/>
              <a:t>⅓ size of London </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GB"/>
              <a:t>Made Britain rich </a:t>
            </a:r>
            <a:endParaRPr/>
          </a:p>
          <a:p>
            <a:pPr indent="0" lvl="0" marL="0" rtl="0" algn="l">
              <a:spcBef>
                <a:spcPts val="1000"/>
              </a:spcBef>
              <a:spcAft>
                <a:spcPts val="0"/>
              </a:spcAft>
              <a:buNone/>
            </a:pPr>
            <a:r>
              <a:t/>
            </a:r>
            <a:endParaRPr sz="100"/>
          </a:p>
          <a:p>
            <a:pPr indent="0" lvl="0" marL="0" rtl="0" algn="l">
              <a:spcBef>
                <a:spcPts val="1000"/>
              </a:spcBef>
              <a:spcAft>
                <a:spcPts val="0"/>
              </a:spcAft>
              <a:buNone/>
            </a:pPr>
            <a:r>
              <a:rPr lang="en-GB"/>
              <a:t>Described as the first black slave society </a:t>
            </a:r>
            <a:endParaRPr/>
          </a:p>
          <a:p>
            <a:pPr indent="0" lvl="0" marL="0" rtl="0" algn="l">
              <a:spcBef>
                <a:spcPts val="1000"/>
              </a:spcBef>
              <a:spcAft>
                <a:spcPts val="0"/>
              </a:spcAft>
              <a:buNone/>
            </a:pPr>
            <a:r>
              <a:t/>
            </a:r>
            <a:endParaRPr/>
          </a:p>
          <a:p>
            <a:pPr indent="0" lvl="0" marL="0" rtl="0" algn="l">
              <a:spcBef>
                <a:spcPts val="1000"/>
              </a:spcBef>
              <a:spcAft>
                <a:spcPts val="10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ph type="title"/>
          </p:nvPr>
        </p:nvSpPr>
        <p:spPr>
          <a:xfrm>
            <a:off x="458975" y="446400"/>
            <a:ext cx="83331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Virginia and Barbados: </a:t>
            </a:r>
            <a:r>
              <a:rPr b="0" lang="en-GB" sz="3000"/>
              <a:t>create this table </a:t>
            </a:r>
            <a:endParaRPr b="0" sz="3000"/>
          </a:p>
        </p:txBody>
      </p:sp>
      <p:graphicFrame>
        <p:nvGraphicFramePr>
          <p:cNvPr id="141" name="Google Shape;141;p28"/>
          <p:cNvGraphicFramePr/>
          <p:nvPr/>
        </p:nvGraphicFramePr>
        <p:xfrm>
          <a:off x="458975" y="1132413"/>
          <a:ext cx="3000000" cy="3000000"/>
        </p:xfrm>
        <a:graphic>
          <a:graphicData uri="http://schemas.openxmlformats.org/drawingml/2006/table">
            <a:tbl>
              <a:tblPr>
                <a:noFill/>
                <a:tableStyleId>{293B2EAA-B668-4CAC-A121-F7EE2F66BFC4}</a:tableStyleId>
              </a:tblPr>
              <a:tblGrid>
                <a:gridCol w="1660750"/>
                <a:gridCol w="4872100"/>
              </a:tblGrid>
              <a:tr h="1773500">
                <a:tc>
                  <a:txBody>
                    <a:bodyPr/>
                    <a:lstStyle/>
                    <a:p>
                      <a:pPr indent="0" lvl="0" marL="0" rtl="0" algn="l">
                        <a:spcBef>
                          <a:spcPts val="0"/>
                        </a:spcBef>
                        <a:spcAft>
                          <a:spcPts val="0"/>
                        </a:spcAft>
                        <a:buNone/>
                      </a:pPr>
                      <a:r>
                        <a:t/>
                      </a:r>
                      <a:endParaRPr b="1" sz="1800">
                        <a:latin typeface="Montserrat"/>
                        <a:ea typeface="Montserrat"/>
                        <a:cs typeface="Montserrat"/>
                        <a:sym typeface="Montserrat"/>
                      </a:endParaRPr>
                    </a:p>
                    <a:p>
                      <a:pPr indent="0" lvl="0" marL="0" rtl="0" algn="l">
                        <a:spcBef>
                          <a:spcPts val="0"/>
                        </a:spcBef>
                        <a:spcAft>
                          <a:spcPts val="0"/>
                        </a:spcAft>
                        <a:buNone/>
                      </a:pPr>
                      <a:r>
                        <a:t/>
                      </a:r>
                      <a:endParaRPr b="1"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Virginia</a:t>
                      </a:r>
                      <a:endParaRPr b="1"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021125">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Barbados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r>
            </a:tbl>
          </a:graphicData>
        </a:graphic>
      </p:graphicFrame>
      <p:sp>
        <p:nvSpPr>
          <p:cNvPr id="142" name="Google Shape;142;p28"/>
          <p:cNvSpPr txBox="1"/>
          <p:nvPr/>
        </p:nvSpPr>
        <p:spPr>
          <a:xfrm>
            <a:off x="2289325" y="1412675"/>
            <a:ext cx="4417200" cy="10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43" name="Google Shape;143;p28"/>
          <p:cNvSpPr txBox="1"/>
          <p:nvPr/>
        </p:nvSpPr>
        <p:spPr>
          <a:xfrm>
            <a:off x="2119725" y="1260275"/>
            <a:ext cx="4872000" cy="1399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e.g John Rolfe</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Grew crops like tobacco to sell back in England</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Owned and generally lived on plantations</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Often became rich </a:t>
            </a:r>
            <a:endParaRPr>
              <a:latin typeface="Montserrat"/>
              <a:ea typeface="Montserrat"/>
              <a:cs typeface="Montserrat"/>
              <a:sym typeface="Montserrat"/>
            </a:endParaRPr>
          </a:p>
          <a:p>
            <a:pPr indent="0" lvl="0" marL="0" rtl="0" algn="l">
              <a:spcBef>
                <a:spcPts val="1000"/>
              </a:spcBef>
              <a:spcAft>
                <a:spcPts val="1000"/>
              </a:spcAft>
              <a:buNone/>
            </a:pPr>
            <a:r>
              <a:t/>
            </a:r>
            <a:endParaRPr>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9"/>
          <p:cNvSpPr txBox="1"/>
          <p:nvPr>
            <p:ph type="title"/>
          </p:nvPr>
        </p:nvSpPr>
        <p:spPr>
          <a:xfrm>
            <a:off x="4635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a:t>
            </a:r>
            <a:endParaRPr b="0" sz="3000">
              <a:solidFill>
                <a:schemeClr val="dk2"/>
              </a:solidFill>
            </a:endParaRPr>
          </a:p>
        </p:txBody>
      </p:sp>
      <p:sp>
        <p:nvSpPr>
          <p:cNvPr id="149" name="Google Shape;149;p29"/>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0" name="Google Shape;150;p29"/>
          <p:cNvSpPr txBox="1"/>
          <p:nvPr/>
        </p:nvSpPr>
        <p:spPr>
          <a:xfrm>
            <a:off x="652975" y="1215500"/>
            <a:ext cx="8066700" cy="254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2000">
                <a:solidFill>
                  <a:schemeClr val="dk2"/>
                </a:solidFill>
                <a:latin typeface="Montserrat"/>
                <a:ea typeface="Montserrat"/>
                <a:cs typeface="Montserrat"/>
                <a:sym typeface="Montserrat"/>
              </a:rPr>
              <a:t>A sugar baron is the name historian Matthew Parker has given to the wealthy and powerful people who owned sugar plantations. </a:t>
            </a:r>
            <a:endParaRPr sz="2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20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2000">
                <a:solidFill>
                  <a:schemeClr val="dk2"/>
                </a:solidFill>
                <a:latin typeface="Montserrat"/>
                <a:ea typeface="Montserrat"/>
                <a:cs typeface="Montserrat"/>
                <a:sym typeface="Montserrat"/>
              </a:rPr>
              <a:t>This lesson looks at their experiences and influence in the Caribbean and Britain.</a:t>
            </a:r>
            <a:endParaRPr sz="2000">
              <a:solidFill>
                <a:schemeClr val="dk2"/>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30"/>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Codringtons </a:t>
            </a:r>
            <a:endParaRPr b="0" sz="3000">
              <a:solidFill>
                <a:schemeClr val="dk2"/>
              </a:solidFill>
            </a:endParaRPr>
          </a:p>
        </p:txBody>
      </p:sp>
      <p:sp>
        <p:nvSpPr>
          <p:cNvPr id="156" name="Google Shape;156;p30"/>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57" name="Google Shape;157;p30"/>
          <p:cNvSpPr txBox="1"/>
          <p:nvPr/>
        </p:nvSpPr>
        <p:spPr>
          <a:xfrm>
            <a:off x="381750" y="1099725"/>
            <a:ext cx="8031000" cy="31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Christopher Codrington I was born in about 1600 and was from South Gloucestershire in England.</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Unlike other planters on the island (such as George Ashby who we will meet later) </a:t>
            </a:r>
            <a:r>
              <a:rPr lang="en-GB" sz="1600">
                <a:solidFill>
                  <a:schemeClr val="dk2"/>
                </a:solidFill>
                <a:latin typeface="Montserrat"/>
                <a:ea typeface="Montserrat"/>
                <a:cs typeface="Montserrat"/>
                <a:sym typeface="Montserrat"/>
              </a:rPr>
              <a:t>Christopher Codrington came from an </a:t>
            </a:r>
            <a:r>
              <a:rPr b="1" lang="en-GB" sz="1600">
                <a:solidFill>
                  <a:schemeClr val="dk2"/>
                </a:solidFill>
                <a:latin typeface="Montserrat"/>
                <a:ea typeface="Montserrat"/>
                <a:cs typeface="Montserrat"/>
                <a:sym typeface="Montserrat"/>
              </a:rPr>
              <a:t>aristocratic</a:t>
            </a:r>
            <a:r>
              <a:rPr lang="en-GB" sz="1600">
                <a:solidFill>
                  <a:schemeClr val="dk2"/>
                </a:solidFill>
                <a:latin typeface="Montserrat"/>
                <a:ea typeface="Montserrat"/>
                <a:cs typeface="Montserrat"/>
                <a:sym typeface="Montserrat"/>
              </a:rPr>
              <a:t> family. </a:t>
            </a:r>
            <a:r>
              <a:rPr lang="en-GB" sz="1600">
                <a:solidFill>
                  <a:schemeClr val="dk2"/>
                </a:solidFill>
                <a:latin typeface="Montserrat"/>
                <a:ea typeface="Montserrat"/>
                <a:cs typeface="Montserrat"/>
                <a:sym typeface="Montserrat"/>
              </a:rPr>
              <a:t>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Christopher travelled out to the new colony of Barbados to make money. He soon began to grow sugar using enslaved people and grew extremely wealthy.</a:t>
            </a:r>
            <a:endParaRPr b="1"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1"/>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Codringtons </a:t>
            </a:r>
            <a:endParaRPr b="0" sz="3000">
              <a:solidFill>
                <a:schemeClr val="dk2"/>
              </a:solidFill>
            </a:endParaRPr>
          </a:p>
        </p:txBody>
      </p:sp>
      <p:sp>
        <p:nvSpPr>
          <p:cNvPr id="163" name="Google Shape;163;p31"/>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64" name="Google Shape;164;p31"/>
          <p:cNvSpPr txBox="1"/>
          <p:nvPr/>
        </p:nvSpPr>
        <p:spPr>
          <a:xfrm>
            <a:off x="502300" y="1253898"/>
            <a:ext cx="7918200" cy="266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Christopher Codrington II inherited the plantations his father had created.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He married, had children and was appointed the deputy governor of Barbados. This was an important position.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After being accused of murder, he moved to another Caribbean island, Antigua. There he set up more sugar plantations. </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32"/>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Codringtons </a:t>
            </a:r>
            <a:endParaRPr b="0" sz="3000">
              <a:solidFill>
                <a:schemeClr val="dk2"/>
              </a:solidFill>
            </a:endParaRPr>
          </a:p>
        </p:txBody>
      </p:sp>
      <p:sp>
        <p:nvSpPr>
          <p:cNvPr id="170" name="Google Shape;170;p32"/>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71" name="Google Shape;171;p32"/>
          <p:cNvSpPr txBox="1"/>
          <p:nvPr/>
        </p:nvSpPr>
        <p:spPr>
          <a:xfrm>
            <a:off x="562575" y="947325"/>
            <a:ext cx="8030700" cy="362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Christopher Codrington III, was born on Barbados but was sent to England to be educated. He then went to Oxford. After fighting in the Nine Years’ War, he returned to the Caribbean.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In his will, he left a large amount of money to create a grand library at All Souls College, Oxford, which still exists today.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6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600">
                <a:solidFill>
                  <a:schemeClr val="dk2"/>
                </a:solidFill>
                <a:latin typeface="Montserrat"/>
                <a:ea typeface="Montserrat"/>
                <a:cs typeface="Montserrat"/>
                <a:sym typeface="Montserrat"/>
              </a:rPr>
              <a:t>Not all of the later Codringtons lived in the Caribbean, but they </a:t>
            </a:r>
            <a:r>
              <a:rPr lang="en-GB" sz="1600">
                <a:solidFill>
                  <a:schemeClr val="dk2"/>
                </a:solidFill>
                <a:latin typeface="Montserrat"/>
                <a:ea typeface="Montserrat"/>
                <a:cs typeface="Montserrat"/>
                <a:sym typeface="Montserrat"/>
              </a:rPr>
              <a:t>benefited</a:t>
            </a:r>
            <a:r>
              <a:rPr lang="en-GB" sz="1600">
                <a:solidFill>
                  <a:schemeClr val="dk2"/>
                </a:solidFill>
                <a:latin typeface="Montserrat"/>
                <a:ea typeface="Montserrat"/>
                <a:cs typeface="Montserrat"/>
                <a:sym typeface="Montserrat"/>
              </a:rPr>
              <a:t> from sugar and slavery. Money from plantations leaves a </a:t>
            </a:r>
            <a:r>
              <a:rPr b="1" lang="en-GB" sz="1600">
                <a:solidFill>
                  <a:schemeClr val="dk2"/>
                </a:solidFill>
                <a:latin typeface="Montserrat"/>
                <a:ea typeface="Montserrat"/>
                <a:cs typeface="Montserrat"/>
                <a:sym typeface="Montserrat"/>
              </a:rPr>
              <a:t>legacy</a:t>
            </a:r>
            <a:r>
              <a:rPr lang="en-GB" sz="1600">
                <a:solidFill>
                  <a:schemeClr val="dk2"/>
                </a:solidFill>
                <a:latin typeface="Montserrat"/>
                <a:ea typeface="Montserrat"/>
                <a:cs typeface="Montserrat"/>
                <a:sym typeface="Montserrat"/>
              </a:rPr>
              <a:t> in Britain today.</a:t>
            </a:r>
            <a:endParaRPr sz="1600">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3"/>
          <p:cNvSpPr txBox="1"/>
          <p:nvPr>
            <p:ph type="title"/>
          </p:nvPr>
        </p:nvSpPr>
        <p:spPr>
          <a:xfrm>
            <a:off x="458975" y="446400"/>
            <a:ext cx="7176300" cy="813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t>Virginia and Barbados </a:t>
            </a:r>
            <a:endParaRPr sz="3000"/>
          </a:p>
        </p:txBody>
      </p:sp>
      <p:graphicFrame>
        <p:nvGraphicFramePr>
          <p:cNvPr id="177" name="Google Shape;177;p33"/>
          <p:cNvGraphicFramePr/>
          <p:nvPr/>
        </p:nvGraphicFramePr>
        <p:xfrm>
          <a:off x="458975" y="1132413"/>
          <a:ext cx="3000000" cy="3000000"/>
        </p:xfrm>
        <a:graphic>
          <a:graphicData uri="http://schemas.openxmlformats.org/drawingml/2006/table">
            <a:tbl>
              <a:tblPr>
                <a:noFill/>
                <a:tableStyleId>{293B2EAA-B668-4CAC-A121-F7EE2F66BFC4}</a:tableStyleId>
              </a:tblPr>
              <a:tblGrid>
                <a:gridCol w="1660750"/>
                <a:gridCol w="4872100"/>
              </a:tblGrid>
              <a:tr h="1829450">
                <a:tc>
                  <a:txBody>
                    <a:bodyPr/>
                    <a:lstStyle/>
                    <a:p>
                      <a:pPr indent="0" lvl="0" marL="0" rtl="0" algn="l">
                        <a:spcBef>
                          <a:spcPts val="0"/>
                        </a:spcBef>
                        <a:spcAft>
                          <a:spcPts val="0"/>
                        </a:spcAft>
                        <a:buNone/>
                      </a:pPr>
                      <a:r>
                        <a:t/>
                      </a:r>
                      <a:endParaRPr b="1" sz="1800">
                        <a:latin typeface="Montserrat"/>
                        <a:ea typeface="Montserrat"/>
                        <a:cs typeface="Montserrat"/>
                        <a:sym typeface="Montserrat"/>
                      </a:endParaRPr>
                    </a:p>
                    <a:p>
                      <a:pPr indent="0" lvl="0" marL="0" rtl="0" algn="l">
                        <a:spcBef>
                          <a:spcPts val="0"/>
                        </a:spcBef>
                        <a:spcAft>
                          <a:spcPts val="0"/>
                        </a:spcAft>
                        <a:buNone/>
                      </a:pPr>
                      <a:r>
                        <a:t/>
                      </a:r>
                      <a:endParaRPr b="1"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Virginia</a:t>
                      </a:r>
                      <a:endParaRPr b="1"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2084900">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p>
                      <a:pPr indent="0" lvl="0" marL="0" rtl="0" algn="l">
                        <a:spcBef>
                          <a:spcPts val="0"/>
                        </a:spcBef>
                        <a:spcAft>
                          <a:spcPts val="0"/>
                        </a:spcAft>
                        <a:buNone/>
                      </a:pPr>
                      <a:r>
                        <a:rPr b="1" lang="en-GB" sz="1800">
                          <a:latin typeface="Montserrat"/>
                          <a:ea typeface="Montserrat"/>
                          <a:cs typeface="Montserrat"/>
                          <a:sym typeface="Montserrat"/>
                        </a:rPr>
                        <a:t>Planters in Barbados</a:t>
                      </a:r>
                      <a:endParaRPr sz="1800">
                        <a:latin typeface="Montserrat"/>
                        <a:ea typeface="Montserrat"/>
                        <a:cs typeface="Montserrat"/>
                        <a:sym typeface="Montserrat"/>
                      </a:endParaRPr>
                    </a:p>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t/>
                      </a:r>
                      <a:endParaRPr sz="1800">
                        <a:latin typeface="Montserrat"/>
                        <a:ea typeface="Montserrat"/>
                        <a:cs typeface="Montserrat"/>
                        <a:sym typeface="Montserrat"/>
                      </a:endParaRPr>
                    </a:p>
                  </a:txBody>
                  <a:tcPr marT="91425" marB="91425" marR="91425" marL="91425"/>
                </a:tc>
              </a:tr>
            </a:tbl>
          </a:graphicData>
        </a:graphic>
      </p:graphicFrame>
      <p:sp>
        <p:nvSpPr>
          <p:cNvPr id="178" name="Google Shape;178;p33"/>
          <p:cNvSpPr txBox="1"/>
          <p:nvPr/>
        </p:nvSpPr>
        <p:spPr>
          <a:xfrm>
            <a:off x="2289325" y="1412675"/>
            <a:ext cx="4417200" cy="105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Montserrat"/>
              <a:ea typeface="Montserrat"/>
              <a:cs typeface="Montserrat"/>
              <a:sym typeface="Montserrat"/>
            </a:endParaRPr>
          </a:p>
        </p:txBody>
      </p:sp>
      <p:sp>
        <p:nvSpPr>
          <p:cNvPr id="179" name="Google Shape;179;p33"/>
          <p:cNvSpPr txBox="1"/>
          <p:nvPr/>
        </p:nvSpPr>
        <p:spPr>
          <a:xfrm>
            <a:off x="2119725" y="1260275"/>
            <a:ext cx="4872000" cy="1399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e.g John Rolfe</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Grew crops like tobacco to sell back in England</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Owned and generally lived on plantations</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Often became rich </a:t>
            </a:r>
            <a:endParaRPr>
              <a:latin typeface="Montserrat"/>
              <a:ea typeface="Montserrat"/>
              <a:cs typeface="Montserrat"/>
              <a:sym typeface="Montserrat"/>
            </a:endParaRPr>
          </a:p>
          <a:p>
            <a:pPr indent="0" lvl="0" marL="0" rtl="0" algn="l">
              <a:spcBef>
                <a:spcPts val="1000"/>
              </a:spcBef>
              <a:spcAft>
                <a:spcPts val="1000"/>
              </a:spcAft>
              <a:buNone/>
            </a:pPr>
            <a:r>
              <a:t/>
            </a:r>
            <a:endParaRPr>
              <a:latin typeface="Montserrat"/>
              <a:ea typeface="Montserrat"/>
              <a:cs typeface="Montserrat"/>
              <a:sym typeface="Montserrat"/>
            </a:endParaRPr>
          </a:p>
        </p:txBody>
      </p:sp>
      <p:sp>
        <p:nvSpPr>
          <p:cNvPr id="180" name="Google Shape;180;p33"/>
          <p:cNvSpPr txBox="1"/>
          <p:nvPr/>
        </p:nvSpPr>
        <p:spPr>
          <a:xfrm>
            <a:off x="2188300" y="2979650"/>
            <a:ext cx="4872000" cy="1399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Montserrat"/>
              <a:buChar char="-"/>
            </a:pPr>
            <a:r>
              <a:rPr lang="en-GB">
                <a:latin typeface="Montserrat"/>
                <a:ea typeface="Montserrat"/>
                <a:cs typeface="Montserrat"/>
                <a:sym typeface="Montserrat"/>
              </a:rPr>
              <a:t>e.g Codringtons </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Grew crops like sugar to sell back in Britain</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Owned and sometimes lived on plantations</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Often became very rich </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Owned large numbers of slaves</a:t>
            </a:r>
            <a:endParaRPr>
              <a:latin typeface="Montserrat"/>
              <a:ea typeface="Montserrat"/>
              <a:cs typeface="Montserrat"/>
              <a:sym typeface="Montserrat"/>
            </a:endParaRPr>
          </a:p>
          <a:p>
            <a:pPr indent="-317500" lvl="0" marL="457200" rtl="0" algn="l">
              <a:spcBef>
                <a:spcPts val="1000"/>
              </a:spcBef>
              <a:spcAft>
                <a:spcPts val="0"/>
              </a:spcAft>
              <a:buSzPts val="1400"/>
              <a:buFont typeface="Montserrat"/>
              <a:buChar char="-"/>
            </a:pPr>
            <a:r>
              <a:rPr lang="en-GB">
                <a:latin typeface="Montserrat"/>
                <a:ea typeface="Montserrat"/>
                <a:cs typeface="Montserrat"/>
                <a:sym typeface="Montserrat"/>
              </a:rPr>
              <a:t>Invested money in Britain</a:t>
            </a:r>
            <a:endParaRPr>
              <a:latin typeface="Montserrat"/>
              <a:ea typeface="Montserrat"/>
              <a:cs typeface="Montserrat"/>
              <a:sym typeface="Montserrat"/>
            </a:endParaRPr>
          </a:p>
          <a:p>
            <a:pPr indent="0" lvl="0" marL="0" rtl="0" algn="l">
              <a:spcBef>
                <a:spcPts val="1000"/>
              </a:spcBef>
              <a:spcAft>
                <a:spcPts val="1000"/>
              </a:spcAft>
              <a:buNone/>
            </a:pPr>
            <a:r>
              <a:t/>
            </a:r>
            <a:endParaRPr>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34"/>
          <p:cNvSpPr txBox="1"/>
          <p:nvPr>
            <p:ph type="title"/>
          </p:nvPr>
        </p:nvSpPr>
        <p:spPr>
          <a:xfrm>
            <a:off x="311100" y="373438"/>
            <a:ext cx="8521800" cy="444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GB" sz="3000">
                <a:solidFill>
                  <a:schemeClr val="dk2"/>
                </a:solidFill>
              </a:rPr>
              <a:t>Sugar Barons: </a:t>
            </a:r>
            <a:r>
              <a:rPr b="0" lang="en-GB" sz="3000">
                <a:solidFill>
                  <a:schemeClr val="dk2"/>
                </a:solidFill>
              </a:rPr>
              <a:t>Ashbys </a:t>
            </a:r>
            <a:r>
              <a:rPr b="0" lang="en-GB" sz="3000">
                <a:solidFill>
                  <a:schemeClr val="dk2"/>
                </a:solidFill>
              </a:rPr>
              <a:t> </a:t>
            </a:r>
            <a:endParaRPr b="0" sz="3000">
              <a:solidFill>
                <a:schemeClr val="dk2"/>
              </a:solidFill>
            </a:endParaRPr>
          </a:p>
        </p:txBody>
      </p:sp>
      <p:sp>
        <p:nvSpPr>
          <p:cNvPr id="186" name="Google Shape;186;p3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a:t>‹#›</a:t>
            </a:fld>
            <a:endParaRPr/>
          </a:p>
        </p:txBody>
      </p:sp>
      <p:sp>
        <p:nvSpPr>
          <p:cNvPr id="187" name="Google Shape;187;p34"/>
          <p:cNvSpPr txBox="1"/>
          <p:nvPr/>
        </p:nvSpPr>
        <p:spPr>
          <a:xfrm>
            <a:off x="458975" y="1145700"/>
            <a:ext cx="8331000" cy="3144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Andrea Stuart is a historian who has traced her family tree back to a plantation owner called George Ashby. Ashby left England in the 1640s to seek his fortune in Barbados.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He started off with a small piece of land, which he soon worked with indentured servants. Later, he bought African slaves to work on his small sugar plantation.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1700">
                <a:solidFill>
                  <a:schemeClr val="dk2"/>
                </a:solidFill>
                <a:latin typeface="Montserrat"/>
                <a:ea typeface="Montserrat"/>
                <a:cs typeface="Montserrat"/>
                <a:sym typeface="Montserrat"/>
              </a:rPr>
              <a:t>Unlike George Ashby, many men who went to Barbados to seek their fortune died early.</a:t>
            </a:r>
            <a:endParaRPr sz="1700">
              <a:solidFill>
                <a:schemeClr val="dk2"/>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700">
              <a:solidFill>
                <a:schemeClr val="dk2"/>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