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d517dd01_0_5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d517dd01_0_5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d6026f4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d6026f4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dd517dd01_0_12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dd517dd01_0_1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dd517dd01_0_17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dd517dd01_0_17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dd517dd01_0_2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dd517dd01_0_2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Todd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Review 2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Combined Science - Biology - Key Stage 4 </a:t>
            </a:r>
            <a:endParaRPr sz="36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type="title"/>
          </p:nvPr>
        </p:nvSpPr>
        <p:spPr>
          <a:xfrm>
            <a:off x="801700" y="13849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Independent practice 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917950" y="2552675"/>
            <a:ext cx="12699600" cy="86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Turn each of these questions into a revision card. </a:t>
            </a:r>
            <a:endParaRPr sz="30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000"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801700" y="3727238"/>
            <a:ext cx="12359100" cy="253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Name three ways white blood cells fight pathogens.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What are antibodies?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What do antibodies bind to?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type="title"/>
          </p:nvPr>
        </p:nvSpPr>
        <p:spPr>
          <a:xfrm>
            <a:off x="75300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Practice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6" name="Google Shape;96;p16"/>
          <p:cNvSpPr txBox="1"/>
          <p:nvPr>
            <p:ph idx="1" type="body"/>
          </p:nvPr>
        </p:nvSpPr>
        <p:spPr>
          <a:xfrm>
            <a:off x="783675" y="2134850"/>
            <a:ext cx="13720200" cy="1482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These statements are incorrect re write them to make them more scientifically accurate. </a:t>
            </a:r>
            <a:endParaRPr/>
          </a:p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6"/>
          <p:cNvSpPr txBox="1"/>
          <p:nvPr>
            <p:ph idx="1" type="body"/>
          </p:nvPr>
        </p:nvSpPr>
        <p:spPr>
          <a:xfrm>
            <a:off x="753000" y="3723188"/>
            <a:ext cx="16782000" cy="4659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191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A vaccine contains a little bit of the disease.</a:t>
            </a:r>
            <a:endParaRPr sz="3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4191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 Once we’ve been infected with a pathogen we are immune because our white blood cells remember how to fight it of.</a:t>
            </a:r>
            <a:endParaRPr sz="300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4191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3000"/>
              <a:buAutoNum type="arabicPeriod"/>
            </a:pPr>
            <a:r>
              <a:rPr lang="en-GB" sz="3000"/>
              <a:t>White blood cells eat pathogens.</a:t>
            </a:r>
            <a:endParaRPr sz="3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20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type="title"/>
          </p:nvPr>
        </p:nvSpPr>
        <p:spPr>
          <a:xfrm>
            <a:off x="917950" y="124730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Independent practice 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04" name="Google Shape;104;p17"/>
          <p:cNvSpPr txBox="1"/>
          <p:nvPr>
            <p:ph idx="1" type="body"/>
          </p:nvPr>
        </p:nvSpPr>
        <p:spPr>
          <a:xfrm>
            <a:off x="1034200" y="2406375"/>
            <a:ext cx="12699600" cy="86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Turn each of these questions into a revision card. </a:t>
            </a:r>
            <a:endParaRPr sz="30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000"/>
          </a:p>
        </p:txBody>
      </p:sp>
      <p:sp>
        <p:nvSpPr>
          <p:cNvPr id="105" name="Google Shape;105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6" name="Google Shape;106;p17"/>
          <p:cNvSpPr txBox="1"/>
          <p:nvPr>
            <p:ph idx="1" type="body"/>
          </p:nvPr>
        </p:nvSpPr>
        <p:spPr>
          <a:xfrm>
            <a:off x="917950" y="3580938"/>
            <a:ext cx="12359100" cy="253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Why do </a:t>
            </a:r>
            <a:r>
              <a:rPr lang="en-GB"/>
              <a:t>antibiotics</a:t>
            </a:r>
            <a:r>
              <a:rPr lang="en-GB"/>
              <a:t> not treat viruses?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How do we calculate the area of an antibiotic clear zone?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What is in a vaccine?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645275" y="102710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34343"/>
                </a:solidFill>
              </a:rPr>
              <a:t>Independent practice 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12" name="Google Shape;112;p18"/>
          <p:cNvSpPr txBox="1"/>
          <p:nvPr>
            <p:ph idx="1" type="body"/>
          </p:nvPr>
        </p:nvSpPr>
        <p:spPr>
          <a:xfrm>
            <a:off x="645275" y="2445475"/>
            <a:ext cx="12699600" cy="86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/>
              <a:t>Turn each of these questions into a revision card. </a:t>
            </a:r>
            <a:endParaRPr sz="33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300"/>
          </a:p>
        </p:txBody>
      </p:sp>
      <p:sp>
        <p:nvSpPr>
          <p:cNvPr id="113" name="Google Shape;113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815525" y="4241488"/>
            <a:ext cx="12359100" cy="253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Where do many drugs originate from?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What is efficacy?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What is a placebo?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What is a double-blind trial?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