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67f4f5d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67f4f5d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8000" y="3626250"/>
            <a:ext cx="16452000" cy="32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Subtracting  two digit numbers involving regrouping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8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Ms. 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176675" y="224425"/>
            <a:ext cx="56928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025" y="2085100"/>
            <a:ext cx="594360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950" y="6847775"/>
            <a:ext cx="16454124" cy="10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