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d52541a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g8d52541a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d52541a1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8d52541a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d52541a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d52541a1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d52541a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8d52541a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52541a1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8d52541a1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1119181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– ANSWERS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4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4" name="Google Shape;34;p8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 – SUPPORT</a:t>
            </a:r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4294967295" type="ctrTitle"/>
          </p:nvPr>
        </p:nvSpPr>
        <p:spPr>
          <a:xfrm>
            <a:off x="918000" y="3057975"/>
            <a:ext cx="164520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Growth and Decay.</a:t>
            </a:r>
            <a:b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 - Repeated percentage change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51" name="Google Shape;51;p13"/>
          <p:cNvSpPr txBox="1"/>
          <p:nvPr>
            <p:ph idx="4294967295" type="subTitle"/>
          </p:nvPr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Mr. Thomas</a:t>
            </a:r>
            <a:endParaRPr sz="32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 rot="10800000">
            <a:off x="18287941" y="8974183"/>
            <a:ext cx="548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" name="Google Shape;60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Electric guitar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757" y="1877936"/>
            <a:ext cx="28702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950957" y="1877936"/>
            <a:ext cx="125985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Yasmin buys a guitar for £80.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a year, it has gone up in value by 10%.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another year, it has gone down in value by 10%.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2793" l="56914" r="20456" t="65207"/>
          <a:stretch/>
        </p:blipFill>
        <p:spPr>
          <a:xfrm>
            <a:off x="14266214" y="5920778"/>
            <a:ext cx="2488289" cy="49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10828" l="70086" r="7284" t="54441"/>
          <a:stretch/>
        </p:blipFill>
        <p:spPr>
          <a:xfrm>
            <a:off x="1107438" y="5758906"/>
            <a:ext cx="2194563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3666517" y="5218078"/>
            <a:ext cx="4445100" cy="2499600"/>
          </a:xfrm>
          <a:prstGeom prst="wedgeRoundRectCallout">
            <a:avLst>
              <a:gd fmla="val -76265" name="adj1"/>
              <a:gd fmla="val 834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increased in value, then decreased in value by the same amount. So now it’s worth £80 again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9613893" y="5218078"/>
            <a:ext cx="4445100" cy="1128000"/>
          </a:xfrm>
          <a:prstGeom prst="wedgeRoundRectCallout">
            <a:avLst>
              <a:gd fmla="val 63306" name="adj1"/>
              <a:gd fmla="val 4657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think it’s worth more than £80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8733479" y="6712104"/>
            <a:ext cx="5325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justify both of their responses?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915927" y="1702838"/>
            <a:ext cx="12598500" cy="4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would the value of £100 become if it grew by 5%, and then another 5%? Is this the same as growing by 10%?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would the value of £500 become if it increased by 50%, and then decreased by 50%? Is it still £500?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915926" y="2014123"/>
            <a:ext cx="145122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rabi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a £5,400 investment grew 5%, followed by another 5%, how much would it be worth?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rabi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a vintage car was worth £40,000, and increased in value by 1.4% a year for 3 years, how much would it be worth?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rabi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bought a yo-yo in a shop for £1. It decreased by 13%. It was then sold on again for 35% increase on the price they bought it for. How much is it worth now?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rabi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my house price increased by 7% per year for 5 years, what is the direct percentage multiplier for the original amount?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7"/>
          <p:cNvCxnSpPr/>
          <p:nvPr/>
        </p:nvCxnSpPr>
        <p:spPr>
          <a:xfrm rot="10800000">
            <a:off x="18287941" y="8974183"/>
            <a:ext cx="5487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" name="Google Shape;83;p17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" name="Google Shape;84;p17"/>
          <p:cNvSpPr/>
          <p:nvPr/>
        </p:nvSpPr>
        <p:spPr>
          <a:xfrm>
            <a:off x="1079500" y="2629662"/>
            <a:ext cx="1460400" cy="12066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/>
          </a:p>
        </p:txBody>
      </p:sp>
      <p:cxnSp>
        <p:nvCxnSpPr>
          <p:cNvPr id="85" name="Google Shape;85;p17"/>
          <p:cNvCxnSpPr>
            <a:stCxn id="84" idx="3"/>
          </p:cNvCxnSpPr>
          <p:nvPr/>
        </p:nvCxnSpPr>
        <p:spPr>
          <a:xfrm>
            <a:off x="2539900" y="3232962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6" name="Google Shape;86;p17"/>
          <p:cNvSpPr/>
          <p:nvPr/>
        </p:nvSpPr>
        <p:spPr>
          <a:xfrm>
            <a:off x="3898900" y="2788414"/>
            <a:ext cx="1460400" cy="88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cxnSp>
        <p:nvCxnSpPr>
          <p:cNvPr id="87" name="Google Shape;87;p17"/>
          <p:cNvCxnSpPr/>
          <p:nvPr/>
        </p:nvCxnSpPr>
        <p:spPr>
          <a:xfrm>
            <a:off x="5359400" y="3213861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" name="Google Shape;88;p17"/>
          <p:cNvSpPr/>
          <p:nvPr/>
        </p:nvSpPr>
        <p:spPr>
          <a:xfrm>
            <a:off x="6718300" y="2769363"/>
            <a:ext cx="1460400" cy="88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cxnSp>
        <p:nvCxnSpPr>
          <p:cNvPr id="89" name="Google Shape;89;p17"/>
          <p:cNvCxnSpPr/>
          <p:nvPr/>
        </p:nvCxnSpPr>
        <p:spPr>
          <a:xfrm>
            <a:off x="8178800" y="3213861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0" name="Google Shape;90;p17"/>
          <p:cNvSpPr/>
          <p:nvPr/>
        </p:nvSpPr>
        <p:spPr>
          <a:xfrm>
            <a:off x="9537700" y="2769363"/>
            <a:ext cx="1460400" cy="88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10998200" y="3194810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2" name="Google Shape;92;p17"/>
          <p:cNvSpPr/>
          <p:nvPr/>
        </p:nvSpPr>
        <p:spPr>
          <a:xfrm>
            <a:off x="12357100" y="2750312"/>
            <a:ext cx="1460400" cy="88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cxnSp>
        <p:nvCxnSpPr>
          <p:cNvPr id="93" name="Google Shape;93;p17"/>
          <p:cNvCxnSpPr/>
          <p:nvPr/>
        </p:nvCxnSpPr>
        <p:spPr>
          <a:xfrm>
            <a:off x="13817600" y="3156715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4" name="Google Shape;94;p17"/>
          <p:cNvSpPr/>
          <p:nvPr/>
        </p:nvSpPr>
        <p:spPr>
          <a:xfrm>
            <a:off x="10208525" y="6101954"/>
            <a:ext cx="4749300" cy="1828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5176500" y="2712217"/>
            <a:ext cx="1460400" cy="88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2676525" y="2629662"/>
            <a:ext cx="780900" cy="48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7"/>
          <p:cNvCxnSpPr/>
          <p:nvPr/>
        </p:nvCxnSpPr>
        <p:spPr>
          <a:xfrm>
            <a:off x="13047592" y="6605877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8" name="Google Shape;98;p17"/>
          <p:cNvCxnSpPr/>
          <p:nvPr/>
        </p:nvCxnSpPr>
        <p:spPr>
          <a:xfrm>
            <a:off x="13047592" y="7420148"/>
            <a:ext cx="1359000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9" name="Google Shape;99;p17"/>
          <p:cNvSpPr txBox="1"/>
          <p:nvPr/>
        </p:nvSpPr>
        <p:spPr>
          <a:xfrm>
            <a:off x="10400730" y="6272147"/>
            <a:ext cx="3957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Increase by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10400730" y="7051313"/>
            <a:ext cx="3957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Decrease by</a:t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5549085" y="2629660"/>
            <a:ext cx="780900" cy="48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11171193" y="2629660"/>
            <a:ext cx="780900" cy="48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8351793" y="2629661"/>
            <a:ext cx="780900" cy="48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4019941" y="2547117"/>
            <a:ext cx="780900" cy="48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0390143" y="4778548"/>
            <a:ext cx="780900" cy="4827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10%</a:t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11302045" y="4778548"/>
            <a:ext cx="780900" cy="4827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30%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2213947" y="4767838"/>
            <a:ext cx="780900" cy="4827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3125848" y="4767838"/>
            <a:ext cx="780900" cy="4827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70%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14037752" y="4767838"/>
            <a:ext cx="780900" cy="482700"/>
          </a:xfrm>
          <a:prstGeom prst="roundRect">
            <a:avLst>
              <a:gd fmla="val 16667" name="adj"/>
            </a:avLst>
          </a:prstGeom>
          <a:solidFill>
            <a:srgbClr val="DFF1DA"/>
          </a:solidFill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90%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969918" y="4783525"/>
            <a:ext cx="15544800" cy="30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in the blanks to make the final box: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great as possible.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small as possible.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close to 80 as possible.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