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9000" y="197360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Measures: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Estimating the lengths of objects and then compare and order lengths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297075" y="242825"/>
            <a:ext cx="82260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Mathematics </a:t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4294967295" type="subTitle"/>
          </p:nvPr>
        </p:nvSpPr>
        <p:spPr>
          <a:xfrm>
            <a:off x="1525" y="0"/>
            <a:ext cx="9144000" cy="1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>
                <a:solidFill>
                  <a:srgbClr val="4B3241"/>
                </a:solidFill>
              </a:rPr>
              <a:t>Can you estimate which strips of paper will be longer than your new strip? Which ones will be shorter than it? Check your order after!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9"/>
          <p:cNvSpPr/>
          <p:nvPr/>
        </p:nvSpPr>
        <p:spPr>
          <a:xfrm rot="5400000">
            <a:off x="6585711" y="3270344"/>
            <a:ext cx="410700" cy="8145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/>
          <p:nvPr/>
        </p:nvSpPr>
        <p:spPr>
          <a:xfrm rot="5400000">
            <a:off x="3294925" y="3060800"/>
            <a:ext cx="410700" cy="1233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/>
          <p:nvPr/>
        </p:nvSpPr>
        <p:spPr>
          <a:xfrm rot="5400000">
            <a:off x="1916050" y="3017600"/>
            <a:ext cx="410700" cy="13200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/>
          <p:nvPr/>
        </p:nvSpPr>
        <p:spPr>
          <a:xfrm rot="5400000">
            <a:off x="7417675" y="3354950"/>
            <a:ext cx="410700" cy="6453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9"/>
          <p:cNvSpPr/>
          <p:nvPr/>
        </p:nvSpPr>
        <p:spPr>
          <a:xfrm rot="5400000">
            <a:off x="4516300" y="3175100"/>
            <a:ext cx="410700" cy="1005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 rot="5400000">
            <a:off x="5598625" y="3199850"/>
            <a:ext cx="410700" cy="9555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/>
          <p:nvPr/>
        </p:nvSpPr>
        <p:spPr>
          <a:xfrm rot="5400000">
            <a:off x="4502075" y="1872175"/>
            <a:ext cx="410700" cy="9765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