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5"/>
    <p:sldMasterId id="2147483656" r:id="rId6"/>
  </p:sldMasterIdLst>
  <p:notesMasterIdLst>
    <p:notesMasterId r:id="rId7"/>
  </p:notesMasterIdLst>
  <p:sldIdLst>
    <p:sldId id="256" r:id="rId8"/>
    <p:sldId id="257" r:id="rId9"/>
  </p:sldIdLst>
  <p:sldSz cy="6858000" cx="12192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E4A6F94-C2C6-4C4C-A019-87CD6AE7E915}">
  <a:tblStyle styleId="{AE4A6F94-C2C6-4C4C-A019-87CD6AE7E9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Medium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eb14ba341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8eb14ba341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cec86ee17_2_2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Complete the table task</a:t>
            </a:r>
            <a:endParaRPr/>
          </a:p>
        </p:txBody>
      </p:sp>
      <p:sp>
        <p:nvSpPr>
          <p:cNvPr id="71" name="Google Shape;71;g8cec86ee17_2_2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3" type="subTitle"/>
          </p:nvPr>
        </p:nvSpPr>
        <p:spPr>
          <a:xfrm>
            <a:off x="6312000" y="1917533"/>
            <a:ext cx="4171200" cy="60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5" type="subTitle"/>
          </p:nvPr>
        </p:nvSpPr>
        <p:spPr>
          <a:xfrm>
            <a:off x="611967" y="3936500"/>
            <a:ext cx="4171200" cy="604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7" type="subTitle"/>
          </p:nvPr>
        </p:nvSpPr>
        <p:spPr>
          <a:xfrm>
            <a:off x="6312000" y="3936500"/>
            <a:ext cx="4171200" cy="60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subTitle"/>
          </p:nvPr>
        </p:nvSpPr>
        <p:spPr>
          <a:xfrm>
            <a:off x="7407633" y="3561600"/>
            <a:ext cx="4172400" cy="52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subTitle"/>
          </p:nvPr>
        </p:nvSpPr>
        <p:spPr>
          <a:xfrm>
            <a:off x="611967" y="3561600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6" type="subTitle"/>
          </p:nvPr>
        </p:nvSpPr>
        <p:spPr>
          <a:xfrm>
            <a:off x="7407633" y="4236967"/>
            <a:ext cx="4172400" cy="52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7" type="subTitle"/>
          </p:nvPr>
        </p:nvSpPr>
        <p:spPr>
          <a:xfrm>
            <a:off x="7407633" y="4912333"/>
            <a:ext cx="4172400" cy="52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63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ctrTitle"/>
          </p:nvPr>
        </p:nvSpPr>
        <p:spPr>
          <a:xfrm>
            <a:off x="611967" y="1917533"/>
            <a:ext cx="109680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subTitle"/>
          </p:nvPr>
        </p:nvSpPr>
        <p:spPr>
          <a:xfrm>
            <a:off x="611967" y="593367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subTitle"/>
          </p:nvPr>
        </p:nvSpPr>
        <p:spPr>
          <a:xfrm>
            <a:off x="611967" y="5473967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5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48" r="59" t="0"/>
          <a:stretch/>
        </p:blipFill>
        <p:spPr>
          <a:xfrm>
            <a:off x="8421687" y="4824412"/>
            <a:ext cx="3144837" cy="17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11598275" y="5945187"/>
            <a:ext cx="593725" cy="9128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>
            <p:ph type="title"/>
          </p:nvPr>
        </p:nvSpPr>
        <p:spPr>
          <a:xfrm>
            <a:off x="611187" y="593725"/>
            <a:ext cx="88011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611187" y="1917700"/>
            <a:ext cx="10968037" cy="39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611187" y="593725"/>
            <a:ext cx="88011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611187" y="1917700"/>
            <a:ext cx="10968000" cy="39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49" cy="5587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ctrTitle"/>
          </p:nvPr>
        </p:nvSpPr>
        <p:spPr>
          <a:xfrm>
            <a:off x="611187" y="1917700"/>
            <a:ext cx="10968000" cy="1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>
                <a:solidFill>
                  <a:srgbClr val="4B3241"/>
                </a:solidFill>
              </a:rPr>
              <a:t>Converting between units of metric mass</a:t>
            </a:r>
            <a:endParaRPr/>
          </a:p>
        </p:txBody>
      </p:sp>
      <p:sp>
        <p:nvSpPr>
          <p:cNvPr id="67" name="Google Shape;67;p10"/>
          <p:cNvSpPr txBox="1"/>
          <p:nvPr>
            <p:ph idx="1" type="subTitle"/>
          </p:nvPr>
        </p:nvSpPr>
        <p:spPr>
          <a:xfrm>
            <a:off x="611187" y="593725"/>
            <a:ext cx="10968000" cy="10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2400" u="non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/>
          </a:p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611187" y="5473700"/>
            <a:ext cx="52689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1800" u="non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Darwish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b="0" i="0" lang="en-US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/>
          </a:p>
        </p:txBody>
      </p:sp>
      <p:sp>
        <p:nvSpPr>
          <p:cNvPr id="74" name="Google Shape;74;p11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75" name="Google Shape;75;p11"/>
          <p:cNvSpPr txBox="1"/>
          <p:nvPr/>
        </p:nvSpPr>
        <p:spPr>
          <a:xfrm>
            <a:off x="311150" y="1029950"/>
            <a:ext cx="9120600" cy="6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latin typeface="Montserrat"/>
                <a:ea typeface="Montserrat"/>
                <a:cs typeface="Montserrat"/>
                <a:sym typeface="Montserrat"/>
              </a:rPr>
              <a:t>Place a tick next to the correct conversions and a cross if they are incorrect and correct them.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76" name="Google Shape;76;p11"/>
          <p:cNvGraphicFramePr/>
          <p:nvPr/>
        </p:nvGraphicFramePr>
        <p:xfrm>
          <a:off x="611175" y="2705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{AE4A6F94-C2C6-4C4C-A019-87CD6AE7E915}</a:tableStyleId>
              </a:tblPr>
              <a:tblGrid>
                <a:gridCol w="5198525"/>
                <a:gridCol w="5198525"/>
              </a:tblGrid>
              <a:tr h="6575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grams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Kilograms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0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1500</a:t>
                      </a: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1.5 kg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0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2300 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 kg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0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600 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0.6 kg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09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48,000 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4.8 kg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