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Algorithm is a sequence of instructions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Its called a sieve because all numbers that are not prime numbers are filtered out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write this using an expression 6 x m where m is an integer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do we have to specify that m is an integer? What happens if m is not an integer?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c9637655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8c9637655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1" name="Google Shape;31;p6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92" name="Google Shape;9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3888" y="1404257"/>
            <a:ext cx="3462867" cy="4106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93" name="Google Shape;9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4306" y="1404257"/>
            <a:ext cx="3276600" cy="41063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7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95" name="Google Shape;95;p17"/>
          <p:cNvPicPr preferRelativeResize="0"/>
          <p:nvPr/>
        </p:nvPicPr>
        <p:blipFill rotWithShape="1">
          <a:blip r:embed="rId5">
            <a:alphaModFix/>
          </a:blip>
          <a:srcRect b="49777" l="10363" r="67008" t="15492"/>
          <a:stretch/>
        </p:blipFill>
        <p:spPr>
          <a:xfrm>
            <a:off x="0" y="3653189"/>
            <a:ext cx="1182389" cy="256653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/>
          <p:nvPr/>
        </p:nvSpPr>
        <p:spPr>
          <a:xfrm>
            <a:off x="8879725" y="1816500"/>
            <a:ext cx="2685000" cy="4049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Step 1: Cross out 1. </a:t>
            </a:r>
            <a:endParaRPr sz="1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Step 2: Circle the smallest remaining number and cross out all the larger remaining multiples of that number. </a:t>
            </a:r>
            <a:endParaRPr sz="1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Step 3: Repeat step 2</a:t>
            </a:r>
            <a:endParaRPr sz="1300"/>
          </a:p>
        </p:txBody>
      </p:sp>
      <p:sp>
        <p:nvSpPr>
          <p:cNvPr id="97" name="Google Shape;97;p17"/>
          <p:cNvSpPr txBox="1"/>
          <p:nvPr/>
        </p:nvSpPr>
        <p:spPr>
          <a:xfrm>
            <a:off x="1364344" y="5581996"/>
            <a:ext cx="7404591" cy="460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numbers will be circled?</a:t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5834743" y="1458304"/>
            <a:ext cx="261257" cy="358199"/>
          </a:xfrm>
          <a:prstGeom prst="ellipse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2162629" y="1458304"/>
            <a:ext cx="275771" cy="358199"/>
          </a:xfrm>
          <a:prstGeom prst="ellipse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3541472" y="736650"/>
            <a:ext cx="45069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Sieve of Eratosthenes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18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6" name="Google Shape;106;p18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7" name="Google Shape;107;p18"/>
          <p:cNvSpPr txBox="1"/>
          <p:nvPr/>
        </p:nvSpPr>
        <p:spPr>
          <a:xfrm>
            <a:off x="4734598" y="1853289"/>
            <a:ext cx="6965549" cy="1993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Why is the no prime number greater than 3 in columns A, B, C and D?</a:t>
            </a: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1306286" y="1267822"/>
            <a:ext cx="322524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1977885" y="1278909"/>
            <a:ext cx="314510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3905616" y="1267822"/>
            <a:ext cx="332142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2605951" y="1291648"/>
            <a:ext cx="312906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168" y="1679702"/>
            <a:ext cx="3903133" cy="4334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Google Shape;117;p19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8" name="Google Shape;118;p19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0475" y="2030116"/>
            <a:ext cx="795067" cy="17373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4665541" y="1683658"/>
            <a:ext cx="2874540" cy="1045029"/>
          </a:xfrm>
          <a:prstGeom prst="wedgeRoundRectCallout">
            <a:avLst>
              <a:gd fmla="val -55460" name="adj1"/>
              <a:gd fmla="val 35049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can write multiples of 6 as the product of 6 and an integer </a:t>
            </a: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369903" y="1096250"/>
            <a:ext cx="49437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student highlighted multiples of 6</a:t>
            </a: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3999446" y="3913445"/>
            <a:ext cx="7054378" cy="860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Can we generalise the students statement so that we can represent any multiple of 6? </a:t>
            </a:r>
            <a:endParaRPr/>
          </a:p>
        </p:txBody>
      </p:sp>
      <p:pic>
        <p:nvPicPr>
          <p:cNvPr descr="A screenshot of a cell phone&#10;&#10;Description automatically generated" id="123" name="Google Shape;12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889" y="1683657"/>
            <a:ext cx="3412067" cy="4428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20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9" name="Google Shape;129;p20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0" name="Google Shape;130;p20"/>
          <p:cNvSpPr txBox="1"/>
          <p:nvPr/>
        </p:nvSpPr>
        <p:spPr>
          <a:xfrm>
            <a:off x="443330" y="1375834"/>
            <a:ext cx="3942735" cy="4894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17" lvl="0" marL="342917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b="0" i="0" lang="en-GB" sz="2000" u="none" cap="none" strike="noStrike">
                <a:solidFill>
                  <a:srgbClr val="323238"/>
                </a:solidFill>
                <a:latin typeface="Montserrat"/>
                <a:ea typeface="Montserrat"/>
                <a:cs typeface="Montserrat"/>
                <a:sym typeface="Montserrat"/>
              </a:rPr>
              <a:t>Write an expression to represent all the multiples of the following numbers:</a:t>
            </a:r>
            <a:endParaRPr b="0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R"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R"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R"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 startAt="2"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Write an expression to represent all the common multiples of 3 and 4 (use the grid to help you)</a:t>
            </a:r>
            <a:endParaRPr/>
          </a:p>
          <a:p>
            <a:pPr indent="-215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screenshot of a cell phone&#10;&#10;Description automatically generated" id="131" name="Google Shape;1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0785" y="1375834"/>
            <a:ext cx="3713843" cy="4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21"/>
          <p:cNvCxnSpPr/>
          <p:nvPr/>
        </p:nvCxnSpPr>
        <p:spPr>
          <a:xfrm rot="10800000">
            <a:off x="12192060" y="5982789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7" name="Google Shape;137;p21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8" name="Google Shape;138;p21"/>
          <p:cNvSpPr txBox="1"/>
          <p:nvPr/>
        </p:nvSpPr>
        <p:spPr>
          <a:xfrm>
            <a:off x="5749632" y="623750"/>
            <a:ext cx="29376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sng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Generalising</a:t>
            </a:r>
            <a:endParaRPr/>
          </a:p>
        </p:txBody>
      </p:sp>
      <p:sp>
        <p:nvSpPr>
          <p:cNvPr id="139" name="Google Shape;139;p21"/>
          <p:cNvSpPr txBox="1"/>
          <p:nvPr/>
        </p:nvSpPr>
        <p:spPr>
          <a:xfrm>
            <a:off x="467225" y="1157450"/>
            <a:ext cx="5282400" cy="1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Which of the numbers in the table can you find by substituting positive integers into the following expressions?</a:t>
            </a:r>
            <a:endParaRPr/>
          </a:p>
        </p:txBody>
      </p:sp>
      <p:pic>
        <p:nvPicPr>
          <p:cNvPr descr="A close up of a clock&#10;&#10;Description automatically generated" id="140" name="Google Shape;14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042" y="2608969"/>
            <a:ext cx="3109686" cy="3524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141" name="Google Shape;14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788" y="1662198"/>
            <a:ext cx="3567625" cy="44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9467850" y="1810250"/>
            <a:ext cx="2724300" cy="16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would you write each expression using algebraic notation?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