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c335c5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c335c5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9d28b749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9d28b749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"/>
              <a:buNone/>
              <a:defRPr b="0" sz="3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"/>
              <a:buNone/>
              <a:defRPr b="0" sz="3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b="0" i="1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19" name="Google Shape;119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/>
        </p:nvSpPr>
        <p:spPr>
          <a:xfrm>
            <a:off x="458975" y="1237625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Lesson 1: Understanding day and night through a sensory story</a:t>
            </a:r>
            <a:endParaRPr sz="3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Lesson 1 of 4</a:t>
            </a:r>
            <a:endParaRPr sz="3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Numeracy: Time - Building Understanding </a:t>
            </a:r>
            <a:endParaRPr sz="28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Helen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7"/>
          <p:cNvSpPr txBox="1"/>
          <p:nvPr/>
        </p:nvSpPr>
        <p:spPr>
          <a:xfrm>
            <a:off x="152425" y="130600"/>
            <a:ext cx="5635800" cy="13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Sorting Activity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Montserrat"/>
                <a:ea typeface="Montserrat"/>
                <a:cs typeface="Montserrat"/>
                <a:sym typeface="Montserrat"/>
              </a:rPr>
              <a:t>What happens during the day?</a:t>
            </a:r>
            <a:endParaRPr b="1"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Montserrat"/>
                <a:ea typeface="Montserrat"/>
                <a:cs typeface="Montserrat"/>
                <a:sym typeface="Montserrat"/>
              </a:rPr>
              <a:t>What happens during the night?</a:t>
            </a:r>
            <a:endParaRPr b="1"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53825" y="2405275"/>
            <a:ext cx="3160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The sun is in the sky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398" y="1339550"/>
            <a:ext cx="1224952" cy="123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7"/>
          <p:cNvSpPr txBox="1"/>
          <p:nvPr/>
        </p:nvSpPr>
        <p:spPr>
          <a:xfrm>
            <a:off x="5788225" y="960375"/>
            <a:ext cx="3355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We play with our toys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9" name="Google Shape;13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0500" y="0"/>
            <a:ext cx="1383100" cy="1130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7"/>
          <p:cNvSpPr txBox="1"/>
          <p:nvPr/>
        </p:nvSpPr>
        <p:spPr>
          <a:xfrm>
            <a:off x="6409300" y="1700175"/>
            <a:ext cx="2551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We can see the moon and stars in the sky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1950" y="1779152"/>
            <a:ext cx="883000" cy="827048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7"/>
          <p:cNvSpPr txBox="1"/>
          <p:nvPr/>
        </p:nvSpPr>
        <p:spPr>
          <a:xfrm>
            <a:off x="2627425" y="3891950"/>
            <a:ext cx="3160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We eat meals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3" name="Google Shape;143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30263" y="3145075"/>
            <a:ext cx="1673699" cy="836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7"/>
          <p:cNvSpPr txBox="1"/>
          <p:nvPr/>
        </p:nvSpPr>
        <p:spPr>
          <a:xfrm>
            <a:off x="5319600" y="3630925"/>
            <a:ext cx="3160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It is light and bright outside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75429" y="2947050"/>
            <a:ext cx="882998" cy="68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30274" y="1438288"/>
            <a:ext cx="1075900" cy="76209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7"/>
          <p:cNvSpPr txBox="1"/>
          <p:nvPr/>
        </p:nvSpPr>
        <p:spPr>
          <a:xfrm>
            <a:off x="2686713" y="2164700"/>
            <a:ext cx="3160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It is dark outside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7"/>
          <p:cNvSpPr txBox="1"/>
          <p:nvPr/>
        </p:nvSpPr>
        <p:spPr>
          <a:xfrm>
            <a:off x="-26575" y="3781425"/>
            <a:ext cx="31608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We go to sleep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9" name="Google Shape;149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0579" y="2904500"/>
            <a:ext cx="1726494" cy="104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 txBox="1"/>
          <p:nvPr/>
        </p:nvSpPr>
        <p:spPr>
          <a:xfrm>
            <a:off x="53825" y="41929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Images from Pixabay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