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7714800" cx="137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4269ec82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c4269e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54baf748_0_0:notes"/>
          <p:cNvSpPr/>
          <p:nvPr>
            <p:ph idx="2" type="sldImg"/>
          </p:nvPr>
        </p:nvSpPr>
        <p:spPr>
          <a:xfrm>
            <a:off x="671239" y="1143000"/>
            <a:ext cx="5515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b54baf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8b54baf74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be54e9ed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bbe54e9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54baf748_0_8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b54baf74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519058" y="2342824"/>
            <a:ext cx="93027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compare numbers to 20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519058" y="500624"/>
            <a:ext cx="9302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519058" y="6152238"/>
            <a:ext cx="4467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4B3241"/>
                </a:solidFill>
              </a:rPr>
              <a:t>Miss Charlton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519058" y="500624"/>
            <a:ext cx="7464900" cy="9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519053" y="5392176"/>
            <a:ext cx="8142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47612" y="4319525"/>
            <a:ext cx="5379803" cy="21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225" y="157450"/>
            <a:ext cx="5379825" cy="659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47612" y="1835715"/>
            <a:ext cx="5379803" cy="21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/>
        </p:nvSpPr>
        <p:spPr>
          <a:xfrm>
            <a:off x="457200" y="7103900"/>
            <a:ext cx="9294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60760" y="501670"/>
            <a:ext cx="11189028" cy="604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381000" y="7086600"/>
            <a:ext cx="8607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86263" y="-1665938"/>
            <a:ext cx="6663875" cy="102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 txBox="1"/>
          <p:nvPr/>
        </p:nvSpPr>
        <p:spPr>
          <a:xfrm>
            <a:off x="457200" y="7086600"/>
            <a:ext cx="1264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