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DEB560F-C74F-4148-9688-67155BF34C6E}">
  <a:tblStyle styleId="{DDEB560F-C74F-4148-9688-67155BF34C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d90fd2fc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d90fd2fc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letters are missing?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90fd2fc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d90fd2fc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90fd2fc4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d90fd2fc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d90fd2fc4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d90fd2fc4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Stops us getting poorly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Helps keep our bones and muscles healthy and storng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Helps our brain to grow and learn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Helps us to sleep well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Why is exercise so important?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Roberts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917950" y="890050"/>
            <a:ext cx="3187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Exercise</a:t>
            </a:r>
            <a:endParaRPr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917950" y="3901825"/>
            <a:ext cx="15983700" cy="189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10000">
                <a:solidFill>
                  <a:srgbClr val="000000"/>
                </a:solidFill>
              </a:rPr>
              <a:t>E x e r _ _ _ _ </a:t>
            </a:r>
            <a:endParaRPr b="1" sz="10000">
              <a:solidFill>
                <a:srgbClr val="000000"/>
              </a:solidFill>
            </a:endParaRPr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917950" y="890050"/>
            <a:ext cx="3187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Exercise</a:t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917950" y="3901825"/>
            <a:ext cx="15983700" cy="189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10000">
                <a:solidFill>
                  <a:srgbClr val="000000"/>
                </a:solidFill>
              </a:rPr>
              <a:t>_ _ _ _ _ _ _ _ </a:t>
            </a:r>
            <a:endParaRPr b="1" sz="10000">
              <a:solidFill>
                <a:srgbClr val="000000"/>
              </a:solidFill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idx="4294967295"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What is exercise?</a:t>
            </a:r>
            <a:endParaRPr i="1"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2200" y="4622275"/>
            <a:ext cx="2250855" cy="25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1701" y="4622281"/>
            <a:ext cx="2440722" cy="251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288" y="4618837"/>
            <a:ext cx="1717321" cy="2521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10264200" y="1893175"/>
            <a:ext cx="7481400" cy="69453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Physical activity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Increases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Heart rate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12245200" y="1949300"/>
            <a:ext cx="1916100" cy="185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1617975" y="9511725"/>
            <a:ext cx="9056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Icons from The Noun Project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Exercise is important because...</a:t>
            </a:r>
            <a:endParaRPr/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5" name="Google Shape;125;p19"/>
          <p:cNvGraphicFramePr/>
          <p:nvPr/>
        </p:nvGraphicFramePr>
        <p:xfrm>
          <a:off x="952500" y="28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{DDEB560F-C74F-4148-9688-67155BF34C6E}</a:tableStyleId>
              </a:tblPr>
              <a:tblGrid>
                <a:gridCol w="4095750"/>
                <a:gridCol w="4095750"/>
                <a:gridCol w="4095750"/>
                <a:gridCol w="4095750"/>
              </a:tblGrid>
              <a:tr h="4651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0025" y="444457"/>
            <a:ext cx="2120049" cy="2074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1617975" y="9511725"/>
            <a:ext cx="9056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Icon from The Noun Project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