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33535aee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33535aee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33535a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33535a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33535aee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c33535aee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Estimating and measuring in litres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2 of 10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3025" y="1745775"/>
            <a:ext cx="3956825" cy="589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7313" y="431950"/>
            <a:ext cx="2879721" cy="7487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441422" y="152400"/>
            <a:ext cx="4191075" cy="839519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559075" y="307500"/>
            <a:ext cx="7994700" cy="14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Measure the volume of liquid in the containers by reading the scales.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1984725" y="5233425"/>
            <a:ext cx="5778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1.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7213075" y="5233425"/>
            <a:ext cx="5778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2.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2185175" y="5233425"/>
            <a:ext cx="5778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3.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Challenge: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12355600" y="3661975"/>
            <a:ext cx="4956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Find different containers which have a 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capacity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of: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-more than one litre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-one litre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-less than one litre.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Record your answers!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11880350" y="3606050"/>
            <a:ext cx="5842200" cy="4780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225" y="2199450"/>
            <a:ext cx="10748820" cy="676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