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3"/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dcfe77ed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dcfe77ed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dcfe77ed1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dcfe77ed1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4acc23650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74acc2365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dd4c40766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8dd4c4076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dcfe77ed1_0_7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dcfe77ed1_0_7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 clear that evolutionary trees can be shown in this format also, talk through first example of how to interpret, then quick fire.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dd4c4076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dd4c4076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2" name="Google Shape;72;p12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3" name="Google Shape;73;p1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6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" name="Google Shape;39;p8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9" name="Google Shape;49;p9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3" name="Google Shape;53;p9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ctrTitle"/>
          </p:nvPr>
        </p:nvSpPr>
        <p:spPr>
          <a:xfrm>
            <a:off x="917950" y="2876300"/>
            <a:ext cx="11181300" cy="38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Evolution and Extinction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2" name="Google Shape;92;p17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Combined Science - Biology - Key Stage 4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3" name="Google Shape;93;p17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Mrs Gibbs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4" name="Google Shape;94;p17"/>
          <p:cNvSpPr/>
          <p:nvPr/>
        </p:nvSpPr>
        <p:spPr>
          <a:xfrm>
            <a:off x="17242425" y="8869625"/>
            <a:ext cx="1045500" cy="1417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537900" y="890050"/>
            <a:ext cx="17098200" cy="138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Put the stages of the natural selection of stripes in tigers in the correct order:</a:t>
            </a:r>
            <a:endParaRPr b="1"/>
          </a:p>
          <a:p>
            <a:pPr indent="0" lvl="0" marL="457200" rtl="0" algn="l">
              <a:spcBef>
                <a:spcPts val="2000"/>
              </a:spcBef>
              <a:spcAft>
                <a:spcPts val="3000"/>
              </a:spcAft>
              <a:buNone/>
            </a:pPr>
            <a:r>
              <a:t/>
            </a:r>
            <a:endParaRPr b="1"/>
          </a:p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551100" y="2035275"/>
            <a:ext cx="17466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arenR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___________________________________________________________________________________________________________________________________________________________________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arenR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___________________________________________________________________________________________________________________________________________________________________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arenR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___________________________________________________________________________________________________________________________________________________________________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arenR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____________________________________________________________________________________________________________________________________________________________________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3000"/>
              </a:spcBef>
              <a:spcAft>
                <a:spcPts val="300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710833" y="436648"/>
            <a:ext cx="91440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evolution?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787033" y="1599240"/>
            <a:ext cx="9144000" cy="3508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Key terms to include: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Char char="●"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Inherited characteristics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Char char="●"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Population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Char char="●"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Natural selection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Char char="●"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species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917600" y="5036075"/>
            <a:ext cx="12019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_______________________________________________________________________________________________________________________________________________________________________________________________________________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3000"/>
              </a:spcBef>
              <a:spcAft>
                <a:spcPts val="3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787033" y="1249748"/>
            <a:ext cx="91440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Describe the theory of evolution.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936800" y="2876550"/>
            <a:ext cx="12019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3000"/>
              </a:spcBef>
              <a:spcAft>
                <a:spcPts val="3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3" name="Google Shape;123;p21"/>
          <p:cNvSpPr txBox="1"/>
          <p:nvPr/>
        </p:nvSpPr>
        <p:spPr>
          <a:xfrm>
            <a:off x="623400" y="1225688"/>
            <a:ext cx="8196600" cy="6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Montserrat"/>
              <a:buAutoNum type="arabicParenR"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Which species is most closely related to B. brydei?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Montserrat"/>
              <a:buAutoNum type="arabicParenR"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Which 2 species does B. musculus share a most recent common ancestor with?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Montserrat"/>
              <a:buAutoNum type="arabicParenR"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Which 2 species is B. bonaerensis least closely related to?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Montserrat"/>
              <a:buAutoNum type="arabicParenR"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Approximately how long ago did B. physalus and M. novaeangliae evolve into two separate species? 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918900" y="890050"/>
            <a:ext cx="17098200" cy="138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Give 4 causes of extinction</a:t>
            </a:r>
            <a:endParaRPr b="1"/>
          </a:p>
          <a:p>
            <a:pPr indent="0" lvl="0" marL="457200" rtl="0" algn="l">
              <a:spcBef>
                <a:spcPts val="2000"/>
              </a:spcBef>
              <a:spcAft>
                <a:spcPts val="3000"/>
              </a:spcAft>
              <a:buNone/>
            </a:pPr>
            <a:r>
              <a:t/>
            </a:r>
            <a:endParaRPr b="1"/>
          </a:p>
        </p:txBody>
      </p:sp>
      <p:sp>
        <p:nvSpPr>
          <p:cNvPr id="129" name="Google Shape;129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0" name="Google Shape;130;p22"/>
          <p:cNvSpPr txBox="1"/>
          <p:nvPr/>
        </p:nvSpPr>
        <p:spPr>
          <a:xfrm>
            <a:off x="551100" y="2035275"/>
            <a:ext cx="17466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arenR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__________________________________________________________________________________</a:t>
            </a:r>
            <a:r>
              <a:rPr lang="en-GB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</a:t>
            </a:r>
            <a:endParaRPr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arenR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__________________________________________________________________________________</a:t>
            </a:r>
            <a:r>
              <a:rPr lang="en-GB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</a:t>
            </a:r>
            <a:endParaRPr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arenR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__________________________________________________________________________________</a:t>
            </a:r>
            <a:r>
              <a:rPr lang="en-GB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</a:t>
            </a:r>
            <a:endParaRPr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arenR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__________________________________________________________________________________</a:t>
            </a:r>
            <a:r>
              <a:rPr lang="en-GB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__________________________________________________________________________________</a:t>
            </a:r>
            <a:endParaRPr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3000"/>
              </a:spcBef>
              <a:spcAft>
                <a:spcPts val="300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