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12" Type="http://schemas.openxmlformats.org/officeDocument/2006/relationships/image" Target="../media/image4.png"/><Relationship Id="rId9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12" Type="http://schemas.openxmlformats.org/officeDocument/2006/relationships/image" Target="../media/image4.png"/><Relationship Id="rId9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99425" y="19585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34443"/>
                </a:solidFill>
              </a:rPr>
              <a:t>Order of operations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92300" y="390500"/>
            <a:ext cx="3951000" cy="1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34443"/>
                </a:solidFill>
              </a:rPr>
              <a:t>Maths</a:t>
            </a:r>
            <a:endParaRPr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443"/>
                </a:solidFill>
              </a:rPr>
              <a:t>Mr Lund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Order of operations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4" y="924805"/>
            <a:ext cx="3893569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-2279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830450" y="924805"/>
            <a:ext cx="3816116" cy="39730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8"/>
          <p:cNvCxnSpPr>
            <a:stCxn id="47" idx="3"/>
            <a:endCxn id="48" idx="1"/>
          </p:cNvCxnSpPr>
          <p:nvPr/>
        </p:nvCxnSpPr>
        <p:spPr>
          <a:xfrm flipH="1" rot="10800000">
            <a:off x="5625565" y="2280466"/>
            <a:ext cx="2406300" cy="900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Order of operations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58974" y="924805"/>
            <a:ext cx="3893700" cy="404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9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endParaRPr/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4830450" y="924805"/>
            <a:ext cx="3816116" cy="397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Which number sentence will give the same answer as the function machine?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5121565" y="2083366"/>
            <a:ext cx="504000" cy="396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5867410" y="2083366"/>
            <a:ext cx="504000" cy="396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6613255" y="2089278"/>
            <a:ext cx="540000" cy="396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7326465" y="2083366"/>
            <a:ext cx="540000" cy="396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8031846" y="2082351"/>
            <a:ext cx="504000" cy="3960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4916641" y="2746000"/>
            <a:ext cx="1887181" cy="5953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7049346" y="2746000"/>
            <a:ext cx="1887181" cy="59531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4916640" y="3571172"/>
            <a:ext cx="1887181" cy="59531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7049346" y="3566875"/>
            <a:ext cx="1887181" cy="59531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1055146" y="1375134"/>
            <a:ext cx="247650" cy="36195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2106351" y="1900352"/>
            <a:ext cx="247650" cy="36195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1693443" y="2368388"/>
            <a:ext cx="247650" cy="36195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1323406" y="2911312"/>
            <a:ext cx="247650" cy="36195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810906" y="3466570"/>
            <a:ext cx="247650" cy="36195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Order of operations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458974" y="935742"/>
            <a:ext cx="3893700" cy="404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-2279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4830450" y="924805"/>
            <a:ext cx="3816116" cy="39730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377687" y="2211941"/>
            <a:ext cx="44137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She did the addition first when she should have done the multiplication first.</a:t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3648296" y="2790732"/>
            <a:ext cx="4625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1844676" y="4049418"/>
            <a:ext cx="8110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         )</a:t>
            </a:r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5983744" y="1397108"/>
            <a:ext cx="5908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6007745" y="1765642"/>
            <a:ext cx="5908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13</a:t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6106696" y="2134176"/>
            <a:ext cx="5908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10</a:t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6408012" y="2502710"/>
            <a:ext cx="5908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75</a:t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6694338" y="2916214"/>
            <a:ext cx="5908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7</a:t>
            </a: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6366071" y="3299738"/>
            <a:ext cx="5908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17</a:t>
            </a: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6539969" y="3660777"/>
            <a:ext cx="5908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1"/>
          <p:cNvCxnSpPr>
            <a:stCxn id="95" idx="3"/>
            <a:endCxn id="96" idx="1"/>
          </p:cNvCxnSpPr>
          <p:nvPr/>
        </p:nvCxnSpPr>
        <p:spPr>
          <a:xfrm flipH="1" rot="10800000">
            <a:off x="5625565" y="2280466"/>
            <a:ext cx="2406300" cy="900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Order of operations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98" name="Google Shape;98;p11"/>
          <p:cNvSpPr txBox="1"/>
          <p:nvPr>
            <p:ph idx="1" type="body"/>
          </p:nvPr>
        </p:nvSpPr>
        <p:spPr>
          <a:xfrm>
            <a:off x="458974" y="924805"/>
            <a:ext cx="3893569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100" name="Google Shape;100;p11"/>
          <p:cNvSpPr txBox="1"/>
          <p:nvPr/>
        </p:nvSpPr>
        <p:spPr>
          <a:xfrm>
            <a:off x="4830450" y="924805"/>
            <a:ext cx="3816116" cy="397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Which number sentence will give the same answer as the function machine?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1"/>
          <p:cNvSpPr/>
          <p:nvPr/>
        </p:nvSpPr>
        <p:spPr>
          <a:xfrm>
            <a:off x="5121565" y="2083366"/>
            <a:ext cx="504000" cy="396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5867410" y="2083366"/>
            <a:ext cx="504000" cy="396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6613255" y="2089278"/>
            <a:ext cx="540000" cy="396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3" name="Google Shape;103;p11"/>
          <p:cNvSpPr/>
          <p:nvPr/>
        </p:nvSpPr>
        <p:spPr>
          <a:xfrm>
            <a:off x="7326465" y="2083366"/>
            <a:ext cx="540000" cy="396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8031846" y="2082351"/>
            <a:ext cx="504000" cy="3960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4" name="Google Shape;104;p11"/>
          <p:cNvSpPr/>
          <p:nvPr/>
        </p:nvSpPr>
        <p:spPr>
          <a:xfrm>
            <a:off x="4916641" y="2746000"/>
            <a:ext cx="1887181" cy="5953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7049346" y="2746000"/>
            <a:ext cx="1887181" cy="59531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1"/>
          <p:cNvSpPr/>
          <p:nvPr/>
        </p:nvSpPr>
        <p:spPr>
          <a:xfrm>
            <a:off x="4916640" y="3571172"/>
            <a:ext cx="1887181" cy="59531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" name="Google Shape;107;p11"/>
          <p:cNvSpPr/>
          <p:nvPr/>
        </p:nvSpPr>
        <p:spPr>
          <a:xfrm>
            <a:off x="7049346" y="3566875"/>
            <a:ext cx="1887181" cy="59531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08" name="Google Shape;108;p11"/>
          <p:cNvCxnSpPr/>
          <p:nvPr/>
        </p:nvCxnSpPr>
        <p:spPr>
          <a:xfrm flipH="1" rot="10800000">
            <a:off x="5562636" y="3813048"/>
            <a:ext cx="649116" cy="518308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11"/>
          <p:cNvCxnSpPr/>
          <p:nvPr/>
        </p:nvCxnSpPr>
        <p:spPr>
          <a:xfrm>
            <a:off x="5335419" y="4098688"/>
            <a:ext cx="241845" cy="22860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