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6a76535fe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6a76535f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988eee9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988eee9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2" name="Google Shape;142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Applying Knowledge of Time to Solve Problems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Behan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67013" y="235950"/>
            <a:ext cx="3188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266975" y="749700"/>
            <a:ext cx="34083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Have a go at solving some more of Mr Slade’s problems.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266975" y="1337519"/>
            <a:ext cx="38505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The group took a guided tour around Buckingham Palace.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The tour started at 03:20pm and finished at 04:05pm.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How long was the tour?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6" name="Google Shape;166;p29"/>
          <p:cNvCxnSpPr/>
          <p:nvPr/>
        </p:nvCxnSpPr>
        <p:spPr>
          <a:xfrm>
            <a:off x="4572000" y="445300"/>
            <a:ext cx="0" cy="3934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9"/>
          <p:cNvSpPr/>
          <p:nvPr/>
        </p:nvSpPr>
        <p:spPr>
          <a:xfrm>
            <a:off x="267013" y="2627963"/>
            <a:ext cx="4075500" cy="4356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267075" y="3176038"/>
            <a:ext cx="4075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The group see a poster for the musical Matilda.  It starts at 07.30pm and finishes at 10:15pm.  How long does the show last?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267075" y="3984681"/>
            <a:ext cx="4075500" cy="4356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 txBox="1"/>
          <p:nvPr/>
        </p:nvSpPr>
        <p:spPr>
          <a:xfrm>
            <a:off x="4890538" y="351338"/>
            <a:ext cx="40053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The headteacher wanted to know what time the group would leave and return from the trip.  Show these times on a digital clock.  Remember a.m and p.m.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488" y="2328875"/>
            <a:ext cx="1406888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196" y="1337530"/>
            <a:ext cx="957997" cy="99135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73" name="Google Shape;173;p29"/>
          <p:cNvCxnSpPr/>
          <p:nvPr/>
        </p:nvCxnSpPr>
        <p:spPr>
          <a:xfrm>
            <a:off x="5420444" y="1864630"/>
            <a:ext cx="257100" cy="257400"/>
          </a:xfrm>
          <a:prstGeom prst="straightConnector1">
            <a:avLst/>
          </a:prstGeom>
          <a:noFill/>
          <a:ln cap="flat" cmpd="sng" w="19050">
            <a:solidFill>
              <a:srgbClr val="00468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4" name="Google Shape;174;p29"/>
          <p:cNvCxnSpPr/>
          <p:nvPr/>
        </p:nvCxnSpPr>
        <p:spPr>
          <a:xfrm flipH="1">
            <a:off x="5284261" y="1881607"/>
            <a:ext cx="136200" cy="184200"/>
          </a:xfrm>
          <a:prstGeom prst="straightConnector1">
            <a:avLst/>
          </a:prstGeom>
          <a:noFill/>
          <a:ln cap="flat" cmpd="sng" w="19050">
            <a:solidFill>
              <a:srgbClr val="F03C78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75" name="Google Shape;1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5471" y="1337530"/>
            <a:ext cx="957997" cy="99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9"/>
          <p:cNvCxnSpPr/>
          <p:nvPr/>
        </p:nvCxnSpPr>
        <p:spPr>
          <a:xfrm flipH="1">
            <a:off x="7462219" y="1864630"/>
            <a:ext cx="268500" cy="187200"/>
          </a:xfrm>
          <a:prstGeom prst="straightConnector1">
            <a:avLst/>
          </a:prstGeom>
          <a:noFill/>
          <a:ln cap="flat" cmpd="sng" w="19050">
            <a:solidFill>
              <a:srgbClr val="00468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7" name="Google Shape;177;p29"/>
          <p:cNvCxnSpPr/>
          <p:nvPr/>
        </p:nvCxnSpPr>
        <p:spPr>
          <a:xfrm>
            <a:off x="7730736" y="1881607"/>
            <a:ext cx="167400" cy="184200"/>
          </a:xfrm>
          <a:prstGeom prst="straightConnector1">
            <a:avLst/>
          </a:prstGeom>
          <a:noFill/>
          <a:ln cap="flat" cmpd="sng" w="19050">
            <a:solidFill>
              <a:srgbClr val="F03C78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0919" y="2328875"/>
            <a:ext cx="1406888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/>
        </p:nvSpPr>
        <p:spPr>
          <a:xfrm>
            <a:off x="4801425" y="3129875"/>
            <a:ext cx="40755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It had been 45 minutes since Big Ben had chimed twice.  What time was it?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4801425" y="3695506"/>
            <a:ext cx="4075500" cy="4356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