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BA3B4E-4313-4E2E-8467-131BA1D2223C}">
  <a:tblStyle styleId="{BDBA3B4E-4313-4E2E-8467-131BA1D2223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8.png"/><Relationship Id="rId13" Type="http://schemas.openxmlformats.org/officeDocument/2006/relationships/image" Target="../media/image16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25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8.png"/><Relationship Id="rId13" Type="http://schemas.openxmlformats.org/officeDocument/2006/relationships/image" Target="../media/image16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5" Type="http://schemas.openxmlformats.org/officeDocument/2006/relationships/image" Target="../media/image29.png"/><Relationship Id="rId14" Type="http://schemas.openxmlformats.org/officeDocument/2006/relationships/image" Target="../media/image17.png"/><Relationship Id="rId16" Type="http://schemas.openxmlformats.org/officeDocument/2006/relationships/image" Target="../media/image30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28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Write the equation of a straight line if parallel to a line and passing through (0,n)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Parnham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58974" y="924805"/>
            <a:ext cx="3993957" cy="42186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52" r="0" t="-10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4788438" y="924805"/>
            <a:ext cx="3993957" cy="42186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05" r="0" t="-10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29540" y="79724"/>
            <a:ext cx="8862060" cy="845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Write the equation of a straight line if parallel to a line and passing through (0,n)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/>
        </p:nvSpPr>
        <p:spPr>
          <a:xfrm>
            <a:off x="4733925" y="924805"/>
            <a:ext cx="3896775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4. Write down the equation of the parallel to the line and that passes through B.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68595" y="79724"/>
            <a:ext cx="8976007" cy="845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Write the equation of a straight line if parallel to a line and passing through (0,n)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" name="Google Shape;49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458974" y="924805"/>
            <a:ext cx="3993957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3. Write down the	equation of the parallel to the line and that passes through A.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52" name="Google Shape;52;p8"/>
          <p:cNvGraphicFramePr/>
          <p:nvPr/>
        </p:nvGraphicFramePr>
        <p:xfrm>
          <a:off x="926148" y="18090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{BDBA3B4E-4313-4E2E-8467-131BA1D2223C}</a:tableStyleId>
              </a:tblPr>
              <a:tblGrid>
                <a:gridCol w="342950"/>
                <a:gridCol w="342950"/>
                <a:gridCol w="342950"/>
                <a:gridCol w="342950"/>
                <a:gridCol w="342950"/>
                <a:gridCol w="342950"/>
                <a:gridCol w="342950"/>
                <a:gridCol w="342950"/>
              </a:tblGrid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3" name="Google Shape;53;p8"/>
          <p:cNvCxnSpPr/>
          <p:nvPr/>
        </p:nvCxnSpPr>
        <p:spPr>
          <a:xfrm>
            <a:off x="926148" y="3276109"/>
            <a:ext cx="2892928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4" name="Google Shape;54;p8"/>
          <p:cNvCxnSpPr/>
          <p:nvPr/>
        </p:nvCxnSpPr>
        <p:spPr>
          <a:xfrm rot="10800000">
            <a:off x="2297904" y="1651406"/>
            <a:ext cx="0" cy="2742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5" name="Google Shape;55;p8"/>
          <p:cNvSpPr txBox="1"/>
          <p:nvPr/>
        </p:nvSpPr>
        <p:spPr>
          <a:xfrm>
            <a:off x="3800698" y="3248539"/>
            <a:ext cx="121700" cy="1846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999" r="-1499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2174880" y="3272368"/>
            <a:ext cx="10740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2186102" y="1706115"/>
            <a:ext cx="9938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2181292" y="2072279"/>
            <a:ext cx="1009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186102" y="2438443"/>
            <a:ext cx="961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2193640" y="2804607"/>
            <a:ext cx="961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2052456" y="3536935"/>
            <a:ext cx="263495" cy="2154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7221" l="-11626" r="-30231" t="-24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2051450" y="3903099"/>
            <a:ext cx="290434" cy="2154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7221" l="-10637" r="-25530" t="-24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1859705" y="3278613"/>
            <a:ext cx="197170" cy="2154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1425" l="-15623" r="-56248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8"/>
          <p:cNvSpPr txBox="1"/>
          <p:nvPr/>
        </p:nvSpPr>
        <p:spPr>
          <a:xfrm>
            <a:off x="1493517" y="3278613"/>
            <a:ext cx="302509" cy="2154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1425" l="-9999" r="-11999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8"/>
          <p:cNvSpPr txBox="1"/>
          <p:nvPr/>
        </p:nvSpPr>
        <p:spPr>
          <a:xfrm>
            <a:off x="2613166" y="3278613"/>
            <a:ext cx="625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2940212" y="3278613"/>
            <a:ext cx="961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2049846" y="4269263"/>
            <a:ext cx="290434" cy="21544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47221" l="-10415" r="-20831" t="-24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2234262" y="3844085"/>
            <a:ext cx="2340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3281491" y="3278613"/>
            <a:ext cx="1009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70" name="Google Shape;70;p8"/>
          <p:cNvSpPr txBox="1"/>
          <p:nvPr/>
        </p:nvSpPr>
        <p:spPr>
          <a:xfrm>
            <a:off x="3618398" y="3278613"/>
            <a:ext cx="9938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71" name="Google Shape;71;p8"/>
          <p:cNvSpPr txBox="1"/>
          <p:nvPr/>
        </p:nvSpPr>
        <p:spPr>
          <a:xfrm>
            <a:off x="1154779" y="3278613"/>
            <a:ext cx="315771" cy="21544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1425" l="-9614" r="-7690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72" name="Google Shape;72;p8"/>
          <p:cNvCxnSpPr/>
          <p:nvPr/>
        </p:nvCxnSpPr>
        <p:spPr>
          <a:xfrm flipH="1" rot="10800000">
            <a:off x="1387216" y="1808271"/>
            <a:ext cx="1272714" cy="2586035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p8"/>
          <p:cNvSpPr txBox="1"/>
          <p:nvPr/>
        </p:nvSpPr>
        <p:spPr>
          <a:xfrm>
            <a:off x="2383312" y="3874863"/>
            <a:ext cx="23403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i="0" lang="en-GB" sz="1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>
              <a:solidFill>
                <a:schemeClr val="accent5"/>
              </a:solidFill>
            </a:endParaRPr>
          </a:p>
        </p:txBody>
      </p:sp>
      <p:graphicFrame>
        <p:nvGraphicFramePr>
          <p:cNvPr id="74" name="Google Shape;74;p8"/>
          <p:cNvGraphicFramePr/>
          <p:nvPr/>
        </p:nvGraphicFramePr>
        <p:xfrm>
          <a:off x="5240595" y="17950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{BDBA3B4E-4313-4E2E-8467-131BA1D2223C}</a:tableStyleId>
              </a:tblPr>
              <a:tblGrid>
                <a:gridCol w="342950"/>
                <a:gridCol w="342950"/>
                <a:gridCol w="342950"/>
                <a:gridCol w="342950"/>
                <a:gridCol w="342950"/>
                <a:gridCol w="342950"/>
                <a:gridCol w="342950"/>
                <a:gridCol w="342950"/>
              </a:tblGrid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75" name="Google Shape;75;p8"/>
          <p:cNvCxnSpPr/>
          <p:nvPr/>
        </p:nvCxnSpPr>
        <p:spPr>
          <a:xfrm>
            <a:off x="5240595" y="3262128"/>
            <a:ext cx="2892928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6" name="Google Shape;76;p8"/>
          <p:cNvCxnSpPr/>
          <p:nvPr/>
        </p:nvCxnSpPr>
        <p:spPr>
          <a:xfrm rot="10800000">
            <a:off x="6612351" y="1637425"/>
            <a:ext cx="0" cy="2742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7" name="Google Shape;77;p8"/>
          <p:cNvSpPr txBox="1"/>
          <p:nvPr/>
        </p:nvSpPr>
        <p:spPr>
          <a:xfrm>
            <a:off x="8115145" y="3234558"/>
            <a:ext cx="126509" cy="18466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4285" r="-952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8"/>
          <p:cNvSpPr txBox="1"/>
          <p:nvPr/>
        </p:nvSpPr>
        <p:spPr>
          <a:xfrm>
            <a:off x="6482012" y="1506664"/>
            <a:ext cx="129266" cy="18466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6665" l="-27272" r="-1818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8"/>
          <p:cNvSpPr txBox="1"/>
          <p:nvPr/>
        </p:nvSpPr>
        <p:spPr>
          <a:xfrm>
            <a:off x="6489327" y="3258387"/>
            <a:ext cx="11862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80" name="Google Shape;80;p8"/>
          <p:cNvSpPr txBox="1"/>
          <p:nvPr/>
        </p:nvSpPr>
        <p:spPr>
          <a:xfrm>
            <a:off x="6500549" y="1692134"/>
            <a:ext cx="11862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81" name="Google Shape;81;p8"/>
          <p:cNvSpPr txBox="1"/>
          <p:nvPr/>
        </p:nvSpPr>
        <p:spPr>
          <a:xfrm>
            <a:off x="6495739" y="2058298"/>
            <a:ext cx="1009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82" name="Google Shape;82;p8"/>
          <p:cNvSpPr txBox="1"/>
          <p:nvPr/>
        </p:nvSpPr>
        <p:spPr>
          <a:xfrm>
            <a:off x="6500549" y="2424462"/>
            <a:ext cx="1025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83" name="Google Shape;83;p8"/>
          <p:cNvSpPr txBox="1"/>
          <p:nvPr/>
        </p:nvSpPr>
        <p:spPr>
          <a:xfrm>
            <a:off x="6534211" y="2790626"/>
            <a:ext cx="641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84" name="Google Shape;84;p8"/>
          <p:cNvSpPr txBox="1"/>
          <p:nvPr/>
        </p:nvSpPr>
        <p:spPr>
          <a:xfrm>
            <a:off x="6399559" y="3522954"/>
            <a:ext cx="197170" cy="2154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1425" l="-15623" r="-56248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8"/>
          <p:cNvSpPr txBox="1"/>
          <p:nvPr/>
        </p:nvSpPr>
        <p:spPr>
          <a:xfrm>
            <a:off x="6365897" y="3889118"/>
            <a:ext cx="237244" cy="2154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1425" l="-12817" r="-43586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8"/>
          <p:cNvSpPr txBox="1"/>
          <p:nvPr/>
        </p:nvSpPr>
        <p:spPr>
          <a:xfrm>
            <a:off x="6174152" y="3264632"/>
            <a:ext cx="197170" cy="21544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51423" l="-15623" r="-56248" t="-285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8"/>
          <p:cNvSpPr txBox="1"/>
          <p:nvPr/>
        </p:nvSpPr>
        <p:spPr>
          <a:xfrm>
            <a:off x="5807965" y="3264632"/>
            <a:ext cx="237244" cy="21544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51423" l="-12817" r="-43586" t="-285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8"/>
          <p:cNvSpPr txBox="1"/>
          <p:nvPr/>
        </p:nvSpPr>
        <p:spPr>
          <a:xfrm>
            <a:off x="6927613" y="3264632"/>
            <a:ext cx="641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89" name="Google Shape;89;p8"/>
          <p:cNvSpPr txBox="1"/>
          <p:nvPr/>
        </p:nvSpPr>
        <p:spPr>
          <a:xfrm>
            <a:off x="7254659" y="3264632"/>
            <a:ext cx="1025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90" name="Google Shape;90;p8"/>
          <p:cNvSpPr txBox="1"/>
          <p:nvPr/>
        </p:nvSpPr>
        <p:spPr>
          <a:xfrm>
            <a:off x="6364293" y="4255282"/>
            <a:ext cx="235642" cy="21544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1425" l="-12817" r="-43586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8"/>
          <p:cNvSpPr txBox="1"/>
          <p:nvPr/>
        </p:nvSpPr>
        <p:spPr>
          <a:xfrm>
            <a:off x="7595938" y="3264632"/>
            <a:ext cx="1009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92" name="Google Shape;92;p8"/>
          <p:cNvSpPr txBox="1"/>
          <p:nvPr/>
        </p:nvSpPr>
        <p:spPr>
          <a:xfrm>
            <a:off x="7932845" y="3264632"/>
            <a:ext cx="11862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93" name="Google Shape;93;p8"/>
          <p:cNvSpPr txBox="1"/>
          <p:nvPr/>
        </p:nvSpPr>
        <p:spPr>
          <a:xfrm>
            <a:off x="5469227" y="3264632"/>
            <a:ext cx="235642" cy="21544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51423" l="-12817" r="-43586" t="-285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8"/>
          <p:cNvSpPr txBox="1"/>
          <p:nvPr/>
        </p:nvSpPr>
        <p:spPr>
          <a:xfrm>
            <a:off x="5126281" y="3264632"/>
            <a:ext cx="253274" cy="21544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51423" l="-12193" r="-43897" t="-285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5" name="Google Shape;95;p8"/>
          <p:cNvCxnSpPr/>
          <p:nvPr/>
        </p:nvCxnSpPr>
        <p:spPr>
          <a:xfrm rot="10800000">
            <a:off x="6060340" y="1794288"/>
            <a:ext cx="781153" cy="2586037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8"/>
          <p:cNvSpPr txBox="1"/>
          <p:nvPr/>
        </p:nvSpPr>
        <p:spPr>
          <a:xfrm>
            <a:off x="6555955" y="2732285"/>
            <a:ext cx="2340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6698724" y="2770365"/>
            <a:ext cx="23403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i="0" lang="en-GB" sz="1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" name="Google Shape;103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4" name="Google Shape;104;p9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/>
          <p:nvPr/>
        </p:nvSpPr>
        <p:spPr>
          <a:xfrm>
            <a:off x="458974" y="924805"/>
            <a:ext cx="3993957" cy="42186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52" r="0" t="-10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0" name="Google Shape;110;p10"/>
          <p:cNvSpPr txBox="1"/>
          <p:nvPr/>
        </p:nvSpPr>
        <p:spPr>
          <a:xfrm>
            <a:off x="4788438" y="924805"/>
            <a:ext cx="3993957" cy="42186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05" r="0" t="-10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10"/>
          <p:cNvSpPr txBox="1"/>
          <p:nvPr>
            <p:ph type="title"/>
          </p:nvPr>
        </p:nvSpPr>
        <p:spPr>
          <a:xfrm>
            <a:off x="121920" y="79724"/>
            <a:ext cx="8900160" cy="845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Write the equation of a straight line if parallel to a line and passing through (0,n)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10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2516459" y="2377182"/>
            <a:ext cx="1033346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9998" l="-1773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2516458" y="1812519"/>
            <a:ext cx="1033346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9607" l="-1773" r="0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" name="Google Shape;116;p10"/>
          <p:cNvSpPr txBox="1"/>
          <p:nvPr/>
        </p:nvSpPr>
        <p:spPr>
          <a:xfrm>
            <a:off x="2516458" y="2968549"/>
            <a:ext cx="1334429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9998" l="-1369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7" name="Google Shape;117;p10"/>
          <p:cNvSpPr txBox="1"/>
          <p:nvPr/>
        </p:nvSpPr>
        <p:spPr>
          <a:xfrm>
            <a:off x="2516458" y="3559916"/>
            <a:ext cx="1033346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9998" l="-1773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8" name="Google Shape;118;p10"/>
          <p:cNvSpPr txBox="1"/>
          <p:nvPr/>
        </p:nvSpPr>
        <p:spPr>
          <a:xfrm>
            <a:off x="2516457" y="4111823"/>
            <a:ext cx="1185747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9998" l="-1545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0"/>
          <p:cNvSpPr txBox="1"/>
          <p:nvPr/>
        </p:nvSpPr>
        <p:spPr>
          <a:xfrm>
            <a:off x="6445406" y="2362409"/>
            <a:ext cx="1033346" cy="3077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9998" l="-1764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0" name="Google Shape;120;p10"/>
          <p:cNvSpPr txBox="1"/>
          <p:nvPr/>
        </p:nvSpPr>
        <p:spPr>
          <a:xfrm>
            <a:off x="6445405" y="1797746"/>
            <a:ext cx="1033346" cy="3077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9998" l="-1764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1" name="Google Shape;121;p10"/>
          <p:cNvSpPr txBox="1"/>
          <p:nvPr/>
        </p:nvSpPr>
        <p:spPr>
          <a:xfrm>
            <a:off x="6445405" y="2953776"/>
            <a:ext cx="1334429" cy="30777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9998" l="-1369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10"/>
          <p:cNvSpPr txBox="1"/>
          <p:nvPr/>
        </p:nvSpPr>
        <p:spPr>
          <a:xfrm>
            <a:off x="6445405" y="3545143"/>
            <a:ext cx="1033346" cy="30777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9998" l="-1764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3" name="Google Shape;123;p10"/>
          <p:cNvSpPr txBox="1"/>
          <p:nvPr/>
        </p:nvSpPr>
        <p:spPr>
          <a:xfrm>
            <a:off x="6445404" y="4097050"/>
            <a:ext cx="1479396" cy="30777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9607" l="-1234" r="0" t="-39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 txBox="1"/>
          <p:nvPr/>
        </p:nvSpPr>
        <p:spPr>
          <a:xfrm>
            <a:off x="4733925" y="924805"/>
            <a:ext cx="3896775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4. Write down the equation of the parallel to the line and that passes through B.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1"/>
          <p:cNvSpPr txBox="1"/>
          <p:nvPr>
            <p:ph type="title"/>
          </p:nvPr>
        </p:nvSpPr>
        <p:spPr>
          <a:xfrm>
            <a:off x="91440" y="95620"/>
            <a:ext cx="8968740" cy="818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Write the equation of a straight line if parallel to a line and passing through (0,n)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458974" y="924805"/>
            <a:ext cx="3993957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3. Write down the	equation of the parallel to the line and that passes through A.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3" name="Google Shape;133;p11"/>
          <p:cNvGraphicFramePr/>
          <p:nvPr/>
        </p:nvGraphicFramePr>
        <p:xfrm>
          <a:off x="926148" y="18090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{BDBA3B4E-4313-4E2E-8467-131BA1D2223C}</a:tableStyleId>
              </a:tblPr>
              <a:tblGrid>
                <a:gridCol w="342950"/>
                <a:gridCol w="342950"/>
                <a:gridCol w="342950"/>
                <a:gridCol w="342950"/>
                <a:gridCol w="342950"/>
                <a:gridCol w="342950"/>
                <a:gridCol w="342950"/>
                <a:gridCol w="342950"/>
              </a:tblGrid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34" name="Google Shape;134;p11"/>
          <p:cNvCxnSpPr/>
          <p:nvPr/>
        </p:nvCxnSpPr>
        <p:spPr>
          <a:xfrm>
            <a:off x="926148" y="3276109"/>
            <a:ext cx="2892928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5" name="Google Shape;135;p11"/>
          <p:cNvCxnSpPr/>
          <p:nvPr/>
        </p:nvCxnSpPr>
        <p:spPr>
          <a:xfrm rot="10800000">
            <a:off x="2297904" y="1651406"/>
            <a:ext cx="0" cy="2742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6" name="Google Shape;136;p11"/>
          <p:cNvSpPr txBox="1"/>
          <p:nvPr/>
        </p:nvSpPr>
        <p:spPr>
          <a:xfrm>
            <a:off x="3800698" y="3248539"/>
            <a:ext cx="121700" cy="1846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999" r="-1499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7" name="Google Shape;137;p11"/>
          <p:cNvSpPr txBox="1"/>
          <p:nvPr/>
        </p:nvSpPr>
        <p:spPr>
          <a:xfrm>
            <a:off x="2174880" y="3272368"/>
            <a:ext cx="10740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38" name="Google Shape;138;p11"/>
          <p:cNvSpPr txBox="1"/>
          <p:nvPr/>
        </p:nvSpPr>
        <p:spPr>
          <a:xfrm>
            <a:off x="2186102" y="1706115"/>
            <a:ext cx="9938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139" name="Google Shape;139;p11"/>
          <p:cNvSpPr txBox="1"/>
          <p:nvPr/>
        </p:nvSpPr>
        <p:spPr>
          <a:xfrm>
            <a:off x="2181292" y="2072279"/>
            <a:ext cx="1009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2186102" y="2438443"/>
            <a:ext cx="961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41" name="Google Shape;141;p11"/>
          <p:cNvSpPr txBox="1"/>
          <p:nvPr/>
        </p:nvSpPr>
        <p:spPr>
          <a:xfrm>
            <a:off x="2193640" y="2804607"/>
            <a:ext cx="961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42" name="Google Shape;142;p11"/>
          <p:cNvSpPr txBox="1"/>
          <p:nvPr/>
        </p:nvSpPr>
        <p:spPr>
          <a:xfrm>
            <a:off x="2052457" y="3536935"/>
            <a:ext cx="253532" cy="2154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7221" l="-12193" r="-36582" t="-24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3" name="Google Shape;143;p11"/>
          <p:cNvSpPr txBox="1"/>
          <p:nvPr/>
        </p:nvSpPr>
        <p:spPr>
          <a:xfrm>
            <a:off x="2051449" y="3903099"/>
            <a:ext cx="253531" cy="2154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7221" l="-12193" r="-43897" t="-24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4" name="Google Shape;144;p11"/>
          <p:cNvSpPr txBox="1"/>
          <p:nvPr/>
        </p:nvSpPr>
        <p:spPr>
          <a:xfrm>
            <a:off x="1859705" y="3278613"/>
            <a:ext cx="197170" cy="2154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1425" l="-15623" r="-56248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5" name="Google Shape;145;p11"/>
          <p:cNvSpPr txBox="1"/>
          <p:nvPr/>
        </p:nvSpPr>
        <p:spPr>
          <a:xfrm>
            <a:off x="1493518" y="3278613"/>
            <a:ext cx="274918" cy="2154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1425" l="-11109" r="-24441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6" name="Google Shape;146;p11"/>
          <p:cNvSpPr txBox="1"/>
          <p:nvPr/>
        </p:nvSpPr>
        <p:spPr>
          <a:xfrm>
            <a:off x="2613166" y="3278613"/>
            <a:ext cx="625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47" name="Google Shape;147;p11"/>
          <p:cNvSpPr txBox="1"/>
          <p:nvPr/>
        </p:nvSpPr>
        <p:spPr>
          <a:xfrm>
            <a:off x="2940212" y="3278613"/>
            <a:ext cx="961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48" name="Google Shape;148;p11"/>
          <p:cNvSpPr txBox="1"/>
          <p:nvPr/>
        </p:nvSpPr>
        <p:spPr>
          <a:xfrm>
            <a:off x="2049846" y="4269263"/>
            <a:ext cx="418454" cy="21544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47221" l="-7245" r="0" t="-24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9" name="Google Shape;149;p11"/>
          <p:cNvSpPr txBox="1"/>
          <p:nvPr/>
        </p:nvSpPr>
        <p:spPr>
          <a:xfrm>
            <a:off x="2234262" y="3844085"/>
            <a:ext cx="2340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3281491" y="3278613"/>
            <a:ext cx="1009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3618398" y="3278613"/>
            <a:ext cx="9938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1154779" y="3278613"/>
            <a:ext cx="284953" cy="21544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1425" l="-10637" r="-19147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53" name="Google Shape;153;p11"/>
          <p:cNvCxnSpPr/>
          <p:nvPr/>
        </p:nvCxnSpPr>
        <p:spPr>
          <a:xfrm flipH="1" rot="10800000">
            <a:off x="1387216" y="1808271"/>
            <a:ext cx="1272714" cy="2586035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11"/>
          <p:cNvSpPr txBox="1"/>
          <p:nvPr/>
        </p:nvSpPr>
        <p:spPr>
          <a:xfrm>
            <a:off x="2383312" y="3874863"/>
            <a:ext cx="23403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>
              <a:solidFill>
                <a:schemeClr val="accent5"/>
              </a:solidFill>
            </a:endParaRPr>
          </a:p>
        </p:txBody>
      </p:sp>
      <p:graphicFrame>
        <p:nvGraphicFramePr>
          <p:cNvPr id="155" name="Google Shape;155;p11"/>
          <p:cNvGraphicFramePr/>
          <p:nvPr/>
        </p:nvGraphicFramePr>
        <p:xfrm>
          <a:off x="5240595" y="17950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{BDBA3B4E-4313-4E2E-8467-131BA1D2223C}</a:tableStyleId>
              </a:tblPr>
              <a:tblGrid>
                <a:gridCol w="342950"/>
                <a:gridCol w="342950"/>
                <a:gridCol w="342950"/>
                <a:gridCol w="342950"/>
                <a:gridCol w="342950"/>
                <a:gridCol w="342950"/>
                <a:gridCol w="342950"/>
                <a:gridCol w="342950"/>
              </a:tblGrid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2975" marB="42975" marR="85950" marL="859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56" name="Google Shape;156;p11"/>
          <p:cNvCxnSpPr/>
          <p:nvPr/>
        </p:nvCxnSpPr>
        <p:spPr>
          <a:xfrm>
            <a:off x="5240595" y="3262128"/>
            <a:ext cx="2892928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7" name="Google Shape;157;p11"/>
          <p:cNvCxnSpPr/>
          <p:nvPr/>
        </p:nvCxnSpPr>
        <p:spPr>
          <a:xfrm rot="10800000">
            <a:off x="6612351" y="1637425"/>
            <a:ext cx="0" cy="2742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8" name="Google Shape;158;p11"/>
          <p:cNvSpPr txBox="1"/>
          <p:nvPr/>
        </p:nvSpPr>
        <p:spPr>
          <a:xfrm>
            <a:off x="8115145" y="3234558"/>
            <a:ext cx="126509" cy="18466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4285" r="-952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9" name="Google Shape;159;p11"/>
          <p:cNvSpPr txBox="1"/>
          <p:nvPr/>
        </p:nvSpPr>
        <p:spPr>
          <a:xfrm>
            <a:off x="6482012" y="1506664"/>
            <a:ext cx="129266" cy="18466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6665" l="-27272" r="-1818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0" name="Google Shape;160;p11"/>
          <p:cNvSpPr txBox="1"/>
          <p:nvPr/>
        </p:nvSpPr>
        <p:spPr>
          <a:xfrm>
            <a:off x="6489327" y="3258387"/>
            <a:ext cx="11862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61" name="Google Shape;161;p11"/>
          <p:cNvSpPr txBox="1"/>
          <p:nvPr/>
        </p:nvSpPr>
        <p:spPr>
          <a:xfrm>
            <a:off x="6500549" y="1692134"/>
            <a:ext cx="11862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62" name="Google Shape;162;p11"/>
          <p:cNvSpPr txBox="1"/>
          <p:nvPr/>
        </p:nvSpPr>
        <p:spPr>
          <a:xfrm>
            <a:off x="6495739" y="2058298"/>
            <a:ext cx="1009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63" name="Google Shape;163;p11"/>
          <p:cNvSpPr txBox="1"/>
          <p:nvPr/>
        </p:nvSpPr>
        <p:spPr>
          <a:xfrm>
            <a:off x="6500549" y="2424462"/>
            <a:ext cx="1025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64" name="Google Shape;164;p11"/>
          <p:cNvSpPr txBox="1"/>
          <p:nvPr/>
        </p:nvSpPr>
        <p:spPr>
          <a:xfrm>
            <a:off x="6534211" y="2790626"/>
            <a:ext cx="641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65" name="Google Shape;165;p11"/>
          <p:cNvSpPr txBox="1"/>
          <p:nvPr/>
        </p:nvSpPr>
        <p:spPr>
          <a:xfrm>
            <a:off x="6399559" y="3522954"/>
            <a:ext cx="197170" cy="21544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1425" l="-15623" r="-56248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6" name="Google Shape;166;p11"/>
          <p:cNvSpPr txBox="1"/>
          <p:nvPr/>
        </p:nvSpPr>
        <p:spPr>
          <a:xfrm>
            <a:off x="6365897" y="3889118"/>
            <a:ext cx="237244" cy="2154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1425" l="-12817" r="-43586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7" name="Google Shape;167;p11"/>
          <p:cNvSpPr txBox="1"/>
          <p:nvPr/>
        </p:nvSpPr>
        <p:spPr>
          <a:xfrm>
            <a:off x="6174152" y="3264632"/>
            <a:ext cx="197170" cy="21544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51423" l="-15623" r="-56248" t="-285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8" name="Google Shape;168;p11"/>
          <p:cNvSpPr txBox="1"/>
          <p:nvPr/>
        </p:nvSpPr>
        <p:spPr>
          <a:xfrm>
            <a:off x="5807965" y="3264632"/>
            <a:ext cx="237244" cy="21544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51423" l="-12817" r="-43586" t="-285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9" name="Google Shape;169;p11"/>
          <p:cNvSpPr txBox="1"/>
          <p:nvPr/>
        </p:nvSpPr>
        <p:spPr>
          <a:xfrm>
            <a:off x="6927613" y="3264632"/>
            <a:ext cx="641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70" name="Google Shape;170;p11"/>
          <p:cNvSpPr txBox="1"/>
          <p:nvPr/>
        </p:nvSpPr>
        <p:spPr>
          <a:xfrm>
            <a:off x="7254659" y="3264632"/>
            <a:ext cx="1025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6364293" y="4255282"/>
            <a:ext cx="235642" cy="21544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1425" l="-12817" r="-43586" t="-257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7595938" y="3264632"/>
            <a:ext cx="1009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73" name="Google Shape;173;p11"/>
          <p:cNvSpPr txBox="1"/>
          <p:nvPr/>
        </p:nvSpPr>
        <p:spPr>
          <a:xfrm>
            <a:off x="7932845" y="3264632"/>
            <a:ext cx="11862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5469227" y="3264632"/>
            <a:ext cx="235642" cy="21544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51423" l="-12817" r="-43586" t="-285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5126281" y="3264632"/>
            <a:ext cx="253274" cy="21544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51423" l="-12193" r="-43897" t="-285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76" name="Google Shape;176;p11"/>
          <p:cNvCxnSpPr/>
          <p:nvPr/>
        </p:nvCxnSpPr>
        <p:spPr>
          <a:xfrm rot="10800000">
            <a:off x="6060340" y="1794288"/>
            <a:ext cx="781153" cy="2586037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11"/>
          <p:cNvSpPr txBox="1"/>
          <p:nvPr/>
        </p:nvSpPr>
        <p:spPr>
          <a:xfrm>
            <a:off x="6555955" y="2732285"/>
            <a:ext cx="2340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6698724" y="2770365"/>
            <a:ext cx="23403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3247444" y="1486511"/>
            <a:ext cx="1033346" cy="30777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19998" l="-1773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6991733" y="1483595"/>
            <a:ext cx="1033346" cy="30777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19607" l="-1773" r="0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