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d4177146b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d4177146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7beaa36b_0_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8c7beaa36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38" name="Google Shape;138;p2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2" name="Google Shape;142;p2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Exploring Commutativity in Multiplication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Behan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B0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267013" y="235950"/>
            <a:ext cx="46797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360125" y="919400"/>
            <a:ext cx="3493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Match the calculations that have the same product.</a:t>
            </a:r>
            <a:endParaRPr b="0" i="0" sz="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360131" y="1610294"/>
            <a:ext cx="2248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26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×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2 </a:t>
            </a:r>
            <a:endParaRPr b="1" i="0" sz="2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360131" y="2261144"/>
            <a:ext cx="2248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22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×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3 </a:t>
            </a:r>
            <a:endParaRPr b="1" i="0" sz="2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360131" y="2911975"/>
            <a:ext cx="2248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×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34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360131" y="3541920"/>
            <a:ext cx="2248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36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×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5 </a:t>
            </a:r>
            <a:endParaRPr b="1" i="0" sz="2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360131" y="4171876"/>
            <a:ext cx="2248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×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41</a:t>
            </a:r>
            <a:endParaRPr b="1" i="0" sz="2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2335094" y="1631181"/>
            <a:ext cx="2248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34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×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2 </a:t>
            </a:r>
            <a:endParaRPr b="1" i="0" sz="2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2335094" y="2282031"/>
            <a:ext cx="2248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×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22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2335094" y="2932863"/>
            <a:ext cx="2248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×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36</a:t>
            </a:r>
            <a:endParaRPr b="1" i="0" sz="2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2335094" y="3562807"/>
            <a:ext cx="2248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41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×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2335094" y="4192764"/>
            <a:ext cx="2248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× 26 </a:t>
            </a:r>
            <a:r>
              <a:rPr b="1" i="0" lang="en-GB" sz="2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5" name="Google Shape;175;p29"/>
          <p:cNvCxnSpPr/>
          <p:nvPr/>
        </p:nvCxnSpPr>
        <p:spPr>
          <a:xfrm>
            <a:off x="3978463" y="1028700"/>
            <a:ext cx="0" cy="34950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29"/>
          <p:cNvSpPr txBox="1"/>
          <p:nvPr/>
        </p:nvSpPr>
        <p:spPr>
          <a:xfrm>
            <a:off x="4583588" y="316425"/>
            <a:ext cx="40056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two multiplication equations for the following pictures. </a:t>
            </a:r>
            <a:endParaRPr b="0" i="0" sz="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083" y="988533"/>
            <a:ext cx="1164200" cy="98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6846" y="988533"/>
            <a:ext cx="1164200" cy="98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2508" y="946408"/>
            <a:ext cx="1164200" cy="98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9271" y="946408"/>
            <a:ext cx="1164200" cy="98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8195" y="2712825"/>
            <a:ext cx="1521496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4270" y="2712825"/>
            <a:ext cx="1521496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3195" y="2712825"/>
            <a:ext cx="1521496" cy="112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/>
          <p:nvPr/>
        </p:nvSpPr>
        <p:spPr>
          <a:xfrm>
            <a:off x="4581375" y="2122050"/>
            <a:ext cx="1995600" cy="382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9"/>
          <p:cNvSpPr/>
          <p:nvPr/>
        </p:nvSpPr>
        <p:spPr>
          <a:xfrm>
            <a:off x="6691050" y="2130388"/>
            <a:ext cx="1995600" cy="382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9"/>
          <p:cNvSpPr/>
          <p:nvPr/>
        </p:nvSpPr>
        <p:spPr>
          <a:xfrm>
            <a:off x="4583600" y="3781325"/>
            <a:ext cx="1995600" cy="382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9"/>
          <p:cNvSpPr/>
          <p:nvPr/>
        </p:nvSpPr>
        <p:spPr>
          <a:xfrm>
            <a:off x="6693275" y="3789663"/>
            <a:ext cx="1995600" cy="382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