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2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Montserrat SemiBold"/>
      <p:regular r:id="rId11"/>
      <p:bold r:id="rId12"/>
      <p:italic r:id="rId13"/>
      <p:boldItalic r:id="rId14"/>
    </p:embeddedFont>
    <p:embeddedFont>
      <p:font typeface="Montserrat"/>
      <p:regular r:id="rId15"/>
      <p:bold r:id="rId16"/>
      <p:italic r:id="rId17"/>
      <p:boldItalic r:id="rId18"/>
    </p:embeddedFont>
    <p:embeddedFont>
      <p:font typeface="Montserrat Medium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.fntdata"/><Relationship Id="rId11" Type="http://schemas.openxmlformats.org/officeDocument/2006/relationships/font" Target="fonts/MontserratSemiBold-regular.fntdata"/><Relationship Id="rId22" Type="http://schemas.openxmlformats.org/officeDocument/2006/relationships/font" Target="fonts/MontserratMedium-boldItalic.fntdata"/><Relationship Id="rId10" Type="http://schemas.openxmlformats.org/officeDocument/2006/relationships/slide" Target="slides/slide6.xml"/><Relationship Id="rId21" Type="http://schemas.openxmlformats.org/officeDocument/2006/relationships/font" Target="fonts/MontserratMedium-italic.fntdata"/><Relationship Id="rId13" Type="http://schemas.openxmlformats.org/officeDocument/2006/relationships/font" Target="fonts/MontserratSemiBold-italic.fntdata"/><Relationship Id="rId12" Type="http://schemas.openxmlformats.org/officeDocument/2006/relationships/font" Target="fonts/MontserratSemiBold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Montserrat-regular.fntdata"/><Relationship Id="rId14" Type="http://schemas.openxmlformats.org/officeDocument/2006/relationships/font" Target="fonts/MontserratSemiBold-boldItalic.fntdata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regular.fntdata"/><Relationship Id="rId6" Type="http://schemas.openxmlformats.org/officeDocument/2006/relationships/slide" Target="slides/slide2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" name="Google Shape;2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6" name="Google Shape;3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6" name="Google Shape;4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6" name="Google Shape;5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5" name="Google Shape;6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7" name="Google Shape;7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i="0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marR="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marR="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b="0" i="0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Relationship Id="rId4" Type="http://schemas.openxmlformats.org/officeDocument/2006/relationships/image" Target="../media/image9.png"/><Relationship Id="rId5" Type="http://schemas.openxmlformats.org/officeDocument/2006/relationships/image" Target="../media/image11.png"/><Relationship Id="rId6" Type="http://schemas.openxmlformats.org/officeDocument/2006/relationships/image" Target="../media/image1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png"/><Relationship Id="rId4" Type="http://schemas.openxmlformats.org/officeDocument/2006/relationships/image" Target="../media/image17.png"/><Relationship Id="rId5" Type="http://schemas.openxmlformats.org/officeDocument/2006/relationships/image" Target="../media/image13.png"/><Relationship Id="rId6" Type="http://schemas.openxmlformats.org/officeDocument/2006/relationships/image" Target="../media/image7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Relationship Id="rId4" Type="http://schemas.openxmlformats.org/officeDocument/2006/relationships/image" Target="../media/image9.png"/><Relationship Id="rId5" Type="http://schemas.openxmlformats.org/officeDocument/2006/relationships/image" Target="../media/image11.png"/><Relationship Id="rId6" Type="http://schemas.openxmlformats.org/officeDocument/2006/relationships/image" Target="../media/image14.png"/><Relationship Id="rId7" Type="http://schemas.openxmlformats.org/officeDocument/2006/relationships/image" Target="../media/image15.png"/><Relationship Id="rId8" Type="http://schemas.openxmlformats.org/officeDocument/2006/relationships/image" Target="../media/image10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png"/><Relationship Id="rId4" Type="http://schemas.openxmlformats.org/officeDocument/2006/relationships/image" Target="../media/image17.png"/><Relationship Id="rId10" Type="http://schemas.openxmlformats.org/officeDocument/2006/relationships/image" Target="../media/image12.png"/><Relationship Id="rId9" Type="http://schemas.openxmlformats.org/officeDocument/2006/relationships/image" Target="../media/image16.png"/><Relationship Id="rId5" Type="http://schemas.openxmlformats.org/officeDocument/2006/relationships/image" Target="../media/image13.png"/><Relationship Id="rId6" Type="http://schemas.openxmlformats.org/officeDocument/2006/relationships/image" Target="../media/image7.png"/><Relationship Id="rId7" Type="http://schemas.openxmlformats.org/officeDocument/2006/relationships/image" Target="../media/image5.png"/><Relationship Id="rId8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GB">
                <a:solidFill>
                  <a:srgbClr val="434343"/>
                </a:solidFill>
              </a:rPr>
              <a:t>Find a particular value of f(x)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>
                <a:solidFill>
                  <a:schemeClr val="dk2"/>
                </a:solidFill>
              </a:rPr>
              <a:t>Maths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2" name="Google Shape;32;p6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chemeClr val="dk2"/>
                </a:solidFill>
              </a:rPr>
              <a:t>Mrs Dennett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/>
        </p:nvSpPr>
        <p:spPr>
          <a:xfrm>
            <a:off x="4763431" y="1033182"/>
            <a:ext cx="4113026" cy="3475023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2961" r="0" t="-524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39" name="Google Shape;39;p7"/>
          <p:cNvSpPr txBox="1"/>
          <p:nvPr>
            <p:ph type="title"/>
          </p:nvPr>
        </p:nvSpPr>
        <p:spPr>
          <a:xfrm>
            <a:off x="458974" y="446400"/>
            <a:ext cx="807030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34343"/>
                </a:solidFill>
              </a:rPr>
              <a:t>Find a particular value of f(x)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458974" y="1016092"/>
            <a:ext cx="4113026" cy="4048519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-2961" r="0" t="-601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 </a:t>
            </a:r>
            <a:endParaRPr/>
          </a:p>
        </p:txBody>
      </p:sp>
      <p:sp>
        <p:nvSpPr>
          <p:cNvPr id="41" name="Google Shape;41;p7"/>
          <p:cNvSpPr txBox="1"/>
          <p:nvPr/>
        </p:nvSpPr>
        <p:spPr>
          <a:xfrm>
            <a:off x="524269" y="4893301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b="0" i="0" lang="en-GB" sz="800" u="none" cap="none" strike="noStrike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‹#›</a:t>
            </a:fld>
            <a:endParaRPr b="0" i="0" sz="800" u="none" cap="none" strike="noStrike"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2" name="Google Shape;42;p7"/>
          <p:cNvSpPr txBox="1"/>
          <p:nvPr/>
        </p:nvSpPr>
        <p:spPr>
          <a:xfrm>
            <a:off x="706726" y="3219463"/>
            <a:ext cx="440149" cy="612283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43" name="Google Shape;43;p7"/>
          <p:cNvSpPr txBox="1"/>
          <p:nvPr/>
        </p:nvSpPr>
        <p:spPr>
          <a:xfrm>
            <a:off x="5048353" y="3219463"/>
            <a:ext cx="440149" cy="612283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/>
          <p:nvPr/>
        </p:nvSpPr>
        <p:spPr>
          <a:xfrm>
            <a:off x="4763431" y="1033182"/>
            <a:ext cx="4113026" cy="3475023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2961" r="0" t="-524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49" name="Google Shape;49;p8"/>
          <p:cNvSpPr txBox="1"/>
          <p:nvPr>
            <p:ph type="title"/>
          </p:nvPr>
        </p:nvSpPr>
        <p:spPr>
          <a:xfrm>
            <a:off x="458974" y="446400"/>
            <a:ext cx="807030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34343"/>
                </a:solidFill>
              </a:rPr>
              <a:t>Find a particular value of f(x)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50" name="Google Shape;50;p8"/>
          <p:cNvSpPr txBox="1"/>
          <p:nvPr>
            <p:ph idx="1" type="body"/>
          </p:nvPr>
        </p:nvSpPr>
        <p:spPr>
          <a:xfrm>
            <a:off x="458974" y="1016092"/>
            <a:ext cx="4113026" cy="4048519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-2961" r="0" t="-601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 </a:t>
            </a:r>
            <a:endParaRPr/>
          </a:p>
        </p:txBody>
      </p:sp>
      <p:sp>
        <p:nvSpPr>
          <p:cNvPr id="51" name="Google Shape;51;p8"/>
          <p:cNvSpPr txBox="1"/>
          <p:nvPr/>
        </p:nvSpPr>
        <p:spPr>
          <a:xfrm>
            <a:off x="524269" y="4893301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b="0" i="0" lang="en-GB" sz="800" u="none" cap="none" strike="noStrike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‹#›</a:t>
            </a:fld>
            <a:endParaRPr b="0" i="0" sz="800" u="none" cap="none" strike="noStrike"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52" name="Google Shape;52;p8"/>
          <p:cNvSpPr txBox="1"/>
          <p:nvPr/>
        </p:nvSpPr>
        <p:spPr>
          <a:xfrm>
            <a:off x="706726" y="3219463"/>
            <a:ext cx="440149" cy="612283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53" name="Google Shape;53;p8"/>
          <p:cNvSpPr txBox="1"/>
          <p:nvPr/>
        </p:nvSpPr>
        <p:spPr>
          <a:xfrm>
            <a:off x="5048353" y="3219463"/>
            <a:ext cx="440149" cy="612283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/>
          <p:nvPr/>
        </p:nvSpPr>
        <p:spPr>
          <a:xfrm>
            <a:off x="457200" y="1431700"/>
            <a:ext cx="6224100" cy="19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Answers</a:t>
            </a:r>
            <a:endParaRPr b="0" i="0" sz="3000" u="none" cap="none" strike="noStrike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59" name="Google Shape;59;p9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>
                <a:solidFill>
                  <a:schemeClr val="dk1"/>
                </a:solidFill>
              </a:rPr>
              <a:t>‹#›</a:t>
            </a:fld>
            <a:endParaRPr>
              <a:solidFill>
                <a:schemeClr val="dk1"/>
              </a:solidFill>
            </a:endParaRPr>
          </a:p>
        </p:txBody>
      </p:sp>
      <p:sp>
        <p:nvSpPr>
          <p:cNvPr id="61" name="Google Shape;61;p9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9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/>
        </p:nvSpPr>
        <p:spPr>
          <a:xfrm>
            <a:off x="4763431" y="1033182"/>
            <a:ext cx="4113026" cy="3475023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2961" r="0" t="-524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68" name="Google Shape;68;p10"/>
          <p:cNvSpPr txBox="1"/>
          <p:nvPr>
            <p:ph type="title"/>
          </p:nvPr>
        </p:nvSpPr>
        <p:spPr>
          <a:xfrm>
            <a:off x="458974" y="446400"/>
            <a:ext cx="807030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34343"/>
                </a:solidFill>
              </a:rPr>
              <a:t>Find a particular value of f(x)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69" name="Google Shape;69;p10"/>
          <p:cNvSpPr txBox="1"/>
          <p:nvPr>
            <p:ph idx="1" type="body"/>
          </p:nvPr>
        </p:nvSpPr>
        <p:spPr>
          <a:xfrm>
            <a:off x="458974" y="1016092"/>
            <a:ext cx="4113026" cy="4048519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-2961" r="0" t="-601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 </a:t>
            </a:r>
            <a:endParaRPr/>
          </a:p>
        </p:txBody>
      </p:sp>
      <p:sp>
        <p:nvSpPr>
          <p:cNvPr id="70" name="Google Shape;70;p10"/>
          <p:cNvSpPr txBox="1"/>
          <p:nvPr/>
        </p:nvSpPr>
        <p:spPr>
          <a:xfrm>
            <a:off x="524269" y="4893301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b="0" i="0" lang="en-GB" sz="800" u="none" cap="none" strike="noStrike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‹#›</a:t>
            </a:fld>
            <a:endParaRPr b="0" i="0" sz="800" u="none" cap="none" strike="noStrike"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71" name="Google Shape;71;p10"/>
          <p:cNvSpPr txBox="1"/>
          <p:nvPr/>
        </p:nvSpPr>
        <p:spPr>
          <a:xfrm>
            <a:off x="706726" y="3219463"/>
            <a:ext cx="440149" cy="612283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72" name="Google Shape;72;p10"/>
          <p:cNvSpPr txBox="1"/>
          <p:nvPr/>
        </p:nvSpPr>
        <p:spPr>
          <a:xfrm>
            <a:off x="5048353" y="3219463"/>
            <a:ext cx="440149" cy="612283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73" name="Google Shape;73;p10"/>
          <p:cNvSpPr txBox="1"/>
          <p:nvPr/>
        </p:nvSpPr>
        <p:spPr>
          <a:xfrm>
            <a:off x="1244269" y="1904735"/>
            <a:ext cx="1849805" cy="2222673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 b="-2465" l="-6577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74" name="Google Shape;74;p10"/>
          <p:cNvSpPr txBox="1"/>
          <p:nvPr/>
        </p:nvSpPr>
        <p:spPr>
          <a:xfrm>
            <a:off x="5647994" y="1904735"/>
            <a:ext cx="1849805" cy="2305758"/>
          </a:xfrm>
          <a:prstGeom prst="rect">
            <a:avLst/>
          </a:prstGeom>
          <a:blipFill rotWithShape="1">
            <a:blip r:embed="rId8">
              <a:alphaModFix/>
            </a:blip>
            <a:stretch>
              <a:fillRect b="0" l="-693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1"/>
          <p:cNvSpPr txBox="1"/>
          <p:nvPr/>
        </p:nvSpPr>
        <p:spPr>
          <a:xfrm>
            <a:off x="4763431" y="1033182"/>
            <a:ext cx="4113026" cy="3475023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2961" r="0" t="-524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80" name="Google Shape;80;p11"/>
          <p:cNvSpPr txBox="1"/>
          <p:nvPr>
            <p:ph type="title"/>
          </p:nvPr>
        </p:nvSpPr>
        <p:spPr>
          <a:xfrm>
            <a:off x="458974" y="446400"/>
            <a:ext cx="807030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34343"/>
                </a:solidFill>
              </a:rPr>
              <a:t>Find a particular value of f(x)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1" name="Google Shape;81;p11"/>
          <p:cNvSpPr txBox="1"/>
          <p:nvPr>
            <p:ph idx="1" type="body"/>
          </p:nvPr>
        </p:nvSpPr>
        <p:spPr>
          <a:xfrm>
            <a:off x="458974" y="1016092"/>
            <a:ext cx="4113026" cy="4048519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-2961" r="0" t="-601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 </a:t>
            </a:r>
            <a:endParaRPr/>
          </a:p>
        </p:txBody>
      </p:sp>
      <p:sp>
        <p:nvSpPr>
          <p:cNvPr id="82" name="Google Shape;82;p11"/>
          <p:cNvSpPr txBox="1"/>
          <p:nvPr/>
        </p:nvSpPr>
        <p:spPr>
          <a:xfrm>
            <a:off x="524269" y="4893301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b="0" i="0" lang="en-GB" sz="800" u="none" cap="none" strike="noStrike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‹#›</a:t>
            </a:fld>
            <a:endParaRPr b="0" i="0" sz="800" u="none" cap="none" strike="noStrike"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83" name="Google Shape;83;p11"/>
          <p:cNvSpPr txBox="1"/>
          <p:nvPr/>
        </p:nvSpPr>
        <p:spPr>
          <a:xfrm>
            <a:off x="706726" y="3219463"/>
            <a:ext cx="440149" cy="612283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84" name="Google Shape;84;p11"/>
          <p:cNvSpPr txBox="1"/>
          <p:nvPr/>
        </p:nvSpPr>
        <p:spPr>
          <a:xfrm>
            <a:off x="5048353" y="3219463"/>
            <a:ext cx="440149" cy="612283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85" name="Google Shape;85;p11"/>
          <p:cNvSpPr txBox="1"/>
          <p:nvPr/>
        </p:nvSpPr>
        <p:spPr>
          <a:xfrm>
            <a:off x="1233636" y="1883469"/>
            <a:ext cx="1849805" cy="2243939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 b="-1357" l="-6577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86" name="Google Shape;86;p11"/>
          <p:cNvSpPr txBox="1"/>
          <p:nvPr/>
        </p:nvSpPr>
        <p:spPr>
          <a:xfrm>
            <a:off x="5509768" y="1883469"/>
            <a:ext cx="1849805" cy="2358922"/>
          </a:xfrm>
          <a:prstGeom prst="rect">
            <a:avLst/>
          </a:prstGeom>
          <a:blipFill rotWithShape="1">
            <a:blip r:embed="rId8">
              <a:alphaModFix/>
            </a:blip>
            <a:stretch>
              <a:fillRect b="0" l="-693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87" name="Google Shape;87;p11"/>
          <p:cNvSpPr txBox="1"/>
          <p:nvPr/>
        </p:nvSpPr>
        <p:spPr>
          <a:xfrm>
            <a:off x="1291113" y="3283261"/>
            <a:ext cx="440149" cy="612283"/>
          </a:xfrm>
          <a:prstGeom prst="rect">
            <a:avLst/>
          </a:prstGeom>
          <a:blipFill rotWithShape="1">
            <a:blip r:embed="rId9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pic>
        <p:nvPicPr>
          <p:cNvPr id="88" name="Google Shape;88;p11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5692996" y="3283205"/>
            <a:ext cx="440150" cy="6123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