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6" name="Google Shape;26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7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1416050" y="865955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200">
                <a:solidFill>
                  <a:srgbClr val="4B3241"/>
                </a:solidFill>
              </a:rPr>
              <a:t>Mathematics</a:t>
            </a:r>
            <a:endParaRPr sz="3200">
              <a:solidFill>
                <a:srgbClr val="4B3241"/>
              </a:solidFill>
            </a:endParaRPr>
          </a:p>
        </p:txBody>
      </p:sp>
      <p:sp>
        <p:nvSpPr>
          <p:cNvPr id="36" name="Google Shape;36;p8"/>
          <p:cNvSpPr txBox="1"/>
          <p:nvPr>
            <p:ph idx="4294967295" type="ctrTitle"/>
          </p:nvPr>
        </p:nvSpPr>
        <p:spPr>
          <a:xfrm>
            <a:off x="1416050" y="2105793"/>
            <a:ext cx="16452850" cy="372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Decimal multipliers</a:t>
            </a:r>
            <a:endParaRPr b="1" i="0" sz="44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37;p8"/>
          <p:cNvSpPr txBox="1"/>
          <p:nvPr>
            <p:ph idx="4294967295" type="subTitle"/>
          </p:nvPr>
        </p:nvSpPr>
        <p:spPr>
          <a:xfrm>
            <a:off x="1416050" y="8181207"/>
            <a:ext cx="7902575" cy="12398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 Millar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65700" y="96647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/>
        </p:nvSpPr>
        <p:spPr>
          <a:xfrm>
            <a:off x="1143154" y="2043000"/>
            <a:ext cx="14706445" cy="649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down the calculation required, and the result, when finding...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40% of 70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20% of 17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43% of 725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6% of 500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35.7% of 480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145% of 94</a:t>
            </a:r>
            <a:endParaRPr/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649522">
            <a:off x="10556640" y="935172"/>
            <a:ext cx="708904" cy="88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0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0" name="Google Shape;50;p10"/>
          <p:cNvSpPr txBox="1"/>
          <p:nvPr/>
        </p:nvSpPr>
        <p:spPr>
          <a:xfrm>
            <a:off x="1667760" y="2012520"/>
            <a:ext cx="133131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ways can you work out 25% of 300?</a:t>
            </a:r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12548" y="5824056"/>
            <a:ext cx="1249889" cy="315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 rotWithShape="1">
          <a:blip r:embed="rId4">
            <a:alphaModFix/>
          </a:blip>
          <a:srcRect b="3448" l="0" r="0" t="0"/>
          <a:stretch/>
        </p:blipFill>
        <p:spPr>
          <a:xfrm>
            <a:off x="1259330" y="2768409"/>
            <a:ext cx="1143834" cy="237270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/>
          <p:nvPr/>
        </p:nvSpPr>
        <p:spPr>
          <a:xfrm>
            <a:off x="12255718" y="4170490"/>
            <a:ext cx="4112041" cy="1402080"/>
          </a:xfrm>
          <a:prstGeom prst="wedgeRoundRectCallout">
            <a:avLst>
              <a:gd fmla="val 43013" name="adj1"/>
              <a:gd fmla="val 65978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work out 25% of 300 I use a decimal multiplier…</a:t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>
            <a:off x="2932039" y="2839367"/>
            <a:ext cx="2712366" cy="2001329"/>
          </a:xfrm>
          <a:prstGeom prst="wedgeRoundRectCallout">
            <a:avLst>
              <a:gd fmla="val -72223" name="adj1"/>
              <a:gd fmla="val -19532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can draw 25% of 300 as a bar model and do 300÷____…</a:t>
            </a:r>
            <a:endParaRPr/>
          </a:p>
        </p:txBody>
      </p:sp>
      <p:sp>
        <p:nvSpPr>
          <p:cNvPr id="55" name="Google Shape;55;p10"/>
          <p:cNvSpPr/>
          <p:nvPr/>
        </p:nvSpPr>
        <p:spPr>
          <a:xfrm>
            <a:off x="2713074" y="5495169"/>
            <a:ext cx="2712366" cy="2001329"/>
          </a:xfrm>
          <a:prstGeom prst="wedgeRoundRectCallout">
            <a:avLst>
              <a:gd fmla="val -66218" name="adj1"/>
              <a:gd fmla="val 31196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work out 25% of 300 I start by calculating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10%...</a:t>
            </a:r>
            <a:endParaRPr/>
          </a:p>
        </p:txBody>
      </p:sp>
      <p:pic>
        <p:nvPicPr>
          <p:cNvPr id="56" name="Google Shape;56;p10"/>
          <p:cNvPicPr preferRelativeResize="0"/>
          <p:nvPr/>
        </p:nvPicPr>
        <p:blipFill rotWithShape="1">
          <a:blip r:embed="rId5">
            <a:alphaModFix/>
          </a:blip>
          <a:srcRect b="49777" l="10363" r="67008" t="15492"/>
          <a:stretch/>
        </p:blipFill>
        <p:spPr>
          <a:xfrm>
            <a:off x="1225563" y="6707302"/>
            <a:ext cx="1189239" cy="258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" name="Google Shape;62;p1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1439863" y="775144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600"/>
              <a:t>Answers</a:t>
            </a:r>
            <a:endParaRPr/>
          </a:p>
        </p:txBody>
      </p:sp>
      <p:sp>
        <p:nvSpPr>
          <p:cNvPr id="64" name="Google Shape;64;p11"/>
          <p:cNvSpPr txBox="1"/>
          <p:nvPr>
            <p:ph idx="4294967295" type="sldNum"/>
          </p:nvPr>
        </p:nvSpPr>
        <p:spPr>
          <a:xfrm>
            <a:off x="0" y="9586913"/>
            <a:ext cx="1439863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/>
        </p:nvSpPr>
        <p:spPr>
          <a:xfrm>
            <a:off x="1143154" y="2043000"/>
            <a:ext cx="13883484" cy="649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down the calculation required, and the result, when finding...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40% of 70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20% of 17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43% of 725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6% of 500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35.7% of 480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145% of 94</a:t>
            </a:r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649522">
            <a:off x="9185040" y="751025"/>
            <a:ext cx="708904" cy="88524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 txBox="1"/>
          <p:nvPr/>
        </p:nvSpPr>
        <p:spPr>
          <a:xfrm>
            <a:off x="5913120" y="2956560"/>
            <a:ext cx="5455920" cy="5511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0.4 x 70 = 28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0.2 x 17 = 3.4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0.43 x 725 = 311.75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0.06 x 500 = 30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0.357 x 480 = 171.36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1.45 x 94 = 136.3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13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7" name="Google Shape;77;p13"/>
          <p:cNvSpPr txBox="1"/>
          <p:nvPr/>
        </p:nvSpPr>
        <p:spPr>
          <a:xfrm>
            <a:off x="1667760" y="2012520"/>
            <a:ext cx="133131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ways can you work out 25% of 300?</a:t>
            </a:r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12548" y="5824056"/>
            <a:ext cx="1249889" cy="315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 rotWithShape="1">
          <a:blip r:embed="rId4">
            <a:alphaModFix/>
          </a:blip>
          <a:srcRect b="3448" l="0" r="0" t="0"/>
          <a:stretch/>
        </p:blipFill>
        <p:spPr>
          <a:xfrm>
            <a:off x="1259330" y="2768409"/>
            <a:ext cx="1143834" cy="237270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/>
          <p:nvPr/>
        </p:nvSpPr>
        <p:spPr>
          <a:xfrm>
            <a:off x="12255718" y="4170490"/>
            <a:ext cx="4112041" cy="1402080"/>
          </a:xfrm>
          <a:prstGeom prst="wedgeRoundRectCallout">
            <a:avLst>
              <a:gd fmla="val 43013" name="adj1"/>
              <a:gd fmla="val 65978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work out 25% of 300 I use a decimal multiplier…</a:t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2932039" y="2839367"/>
            <a:ext cx="2712366" cy="2001329"/>
          </a:xfrm>
          <a:prstGeom prst="wedgeRoundRectCallout">
            <a:avLst>
              <a:gd fmla="val -72223" name="adj1"/>
              <a:gd fmla="val -19532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can draw 25% of 300 as a bar model and do 300÷</a:t>
            </a: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2713074" y="5495169"/>
            <a:ext cx="2712366" cy="2001329"/>
          </a:xfrm>
          <a:prstGeom prst="wedgeRoundRectCallout">
            <a:avLst>
              <a:gd fmla="val -66218" name="adj1"/>
              <a:gd fmla="val 31196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work out 25% of 300 I start by calculating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10%...</a:t>
            </a:r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5">
            <a:alphaModFix/>
          </a:blip>
          <a:srcRect b="49777" l="10363" r="67008" t="15492"/>
          <a:stretch/>
        </p:blipFill>
        <p:spPr>
          <a:xfrm>
            <a:off x="1225563" y="6707302"/>
            <a:ext cx="1189239" cy="25814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/>
          <p:nvPr/>
        </p:nvSpPr>
        <p:spPr>
          <a:xfrm>
            <a:off x="6446520" y="2987040"/>
            <a:ext cx="3201890" cy="54864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300</a:t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6446520" y="3538041"/>
            <a:ext cx="798830" cy="54864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75</a:t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7248635" y="3538041"/>
            <a:ext cx="798830" cy="54864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75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8047465" y="3538041"/>
            <a:ext cx="798830" cy="54864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75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8849580" y="3538041"/>
            <a:ext cx="798830" cy="54864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75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6004575" y="5576068"/>
            <a:ext cx="2532583" cy="2738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10% = 30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20% =60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5% = 15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25% = 75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2255718" y="6029962"/>
            <a:ext cx="2532583" cy="528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0.25 x 300 = 75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