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8cfe33303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8cfe33303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diagonal of a shape is a straight line segment that joins one vertex to another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r>
              <a:rPr lang="en-GB">
                <a:solidFill>
                  <a:schemeClr val="dk2"/>
                </a:solidFill>
              </a:rPr>
              <a:t>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Properties of diagonals of quadrilaterals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Miles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458975" y="445025"/>
            <a:ext cx="8226000" cy="40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4975" y="-1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406675" y="770075"/>
            <a:ext cx="82782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Regular pentagons have more than one diagonals from each vertex.</a:t>
            </a:r>
            <a:b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Two examples has been done for you.</a:t>
            </a:r>
            <a:b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If you connect all the diagonals:</a:t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1.  How many parts would the inside be broken up into?</a:t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2. How many different shapes can you find within?</a:t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3. What do you notice about the inner most </a:t>
            </a:r>
            <a:b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shape?</a:t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5366125" y="1956775"/>
            <a:ext cx="3305400" cy="30165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1143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3" name="Google Shape;93;p15"/>
          <p:cNvCxnSpPr>
            <a:stCxn id="92" idx="2"/>
            <a:endCxn id="92" idx="0"/>
          </p:cNvCxnSpPr>
          <p:nvPr/>
        </p:nvCxnSpPr>
        <p:spPr>
          <a:xfrm flipH="1" rot="10800000">
            <a:off x="5997402" y="1956767"/>
            <a:ext cx="1021500" cy="30165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5"/>
          <p:cNvCxnSpPr>
            <a:stCxn id="92" idx="0"/>
            <a:endCxn id="92" idx="4"/>
          </p:cNvCxnSpPr>
          <p:nvPr/>
        </p:nvCxnSpPr>
        <p:spPr>
          <a:xfrm>
            <a:off x="7018825" y="1956775"/>
            <a:ext cx="1021500" cy="30165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5"/>
          <p:cNvSpPr txBox="1"/>
          <p:nvPr/>
        </p:nvSpPr>
        <p:spPr>
          <a:xfrm>
            <a:off x="632125" y="4120150"/>
            <a:ext cx="4360800" cy="5829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This task was inspired by the NRICH activity ‘</a:t>
            </a:r>
            <a:r>
              <a:rPr i="1" lang="en-GB">
                <a:latin typeface="Montserrat"/>
                <a:ea typeface="Montserrat"/>
                <a:cs typeface="Montserrat"/>
                <a:sym typeface="Montserrat"/>
              </a:rPr>
              <a:t>Diagonal Division’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