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1" Type="http://schemas.openxmlformats.org/officeDocument/2006/relationships/image" Target="../media/image12.png"/><Relationship Id="rId10" Type="http://schemas.openxmlformats.org/officeDocument/2006/relationships/image" Target="../media/image10.jpg"/><Relationship Id="rId12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Relationship Id="rId4" Type="http://schemas.openxmlformats.org/officeDocument/2006/relationships/image" Target="../media/image18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1" Type="http://schemas.openxmlformats.org/officeDocument/2006/relationships/image" Target="../media/image12.png"/><Relationship Id="rId10" Type="http://schemas.openxmlformats.org/officeDocument/2006/relationships/image" Target="../media/image10.jpg"/><Relationship Id="rId12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28.png"/><Relationship Id="rId8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18.png"/><Relationship Id="rId11" Type="http://schemas.openxmlformats.org/officeDocument/2006/relationships/image" Target="../media/image22.png"/><Relationship Id="rId10" Type="http://schemas.openxmlformats.org/officeDocument/2006/relationships/image" Target="../media/image32.png"/><Relationship Id="rId12" Type="http://schemas.openxmlformats.org/officeDocument/2006/relationships/image" Target="../media/image19.png"/><Relationship Id="rId9" Type="http://schemas.openxmlformats.org/officeDocument/2006/relationships/image" Target="../media/image30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Inequalities and substitution (1)</a:t>
            </a:r>
            <a:endParaRPr/>
          </a:p>
        </p:txBody>
      </p:sp>
      <p:sp>
        <p:nvSpPr>
          <p:cNvPr id="39" name="Google Shape;39;p9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Mr Millar</a:t>
            </a:r>
            <a:endParaRPr/>
          </a:p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/>
        </p:nvSpPr>
        <p:spPr>
          <a:xfrm>
            <a:off x="861542" y="1580079"/>
            <a:ext cx="8993168" cy="80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Look at these 3 inequalities.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pairs of values for m and n so that: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A, B and C are all true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and B are true, but not C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 is true, but not A and B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you </a:t>
            </a:r>
            <a:r>
              <a:rPr b="1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generalise</a:t>
            </a: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  <a:p>
            <a:pPr indent="-23495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3903354" y="3414964"/>
            <a:ext cx="3184978" cy="1033049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7954466" y="3414964"/>
            <a:ext cx="2296843" cy="1033049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11117443" y="3414964"/>
            <a:ext cx="2676047" cy="1033049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5242408" y="2686559"/>
            <a:ext cx="50687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8849452" y="2686558"/>
            <a:ext cx="52290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12211076" y="2686557"/>
            <a:ext cx="52290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6872692" y="5838988"/>
            <a:ext cx="11199668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Any positive values of m and n where n &gt; m (eg n = 5, m = 4)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7713172" y="6662720"/>
            <a:ext cx="10087148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Any negative values of m and n where n &gt; m (eg n = -4, m = -5)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7339310" y="7486144"/>
            <a:ext cx="10087148" cy="1488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 must be negative, and smaller than m, eg n = -5, m = -4. Also if m is positive, its square can’t be bigger than n, eg  n = -5, m = 4 would work but not n = -5, m = 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/>
        </p:nvSpPr>
        <p:spPr>
          <a:xfrm>
            <a:off x="811297" y="1736183"/>
            <a:ext cx="7949869" cy="7284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0249" l="-2222" r="-137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10"/>
          <p:cNvSpPr txBox="1"/>
          <p:nvPr/>
        </p:nvSpPr>
        <p:spPr>
          <a:xfrm>
            <a:off x="811297" y="2709819"/>
            <a:ext cx="6934827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numbers could they be thinking of?</a:t>
            </a:r>
            <a:endParaRPr/>
          </a:p>
        </p:txBody>
      </p:sp>
      <p:sp>
        <p:nvSpPr>
          <p:cNvPr id="48" name="Google Shape;48;p10"/>
          <p:cNvSpPr/>
          <p:nvPr/>
        </p:nvSpPr>
        <p:spPr>
          <a:xfrm>
            <a:off x="12054283" y="1929871"/>
            <a:ext cx="1979998" cy="876836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14641331" y="3536686"/>
            <a:ext cx="1477098" cy="87683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12038626" y="3536686"/>
            <a:ext cx="1813143" cy="87683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10"/>
          <p:cNvSpPr/>
          <p:nvPr/>
        </p:nvSpPr>
        <p:spPr>
          <a:xfrm>
            <a:off x="9457267" y="3536686"/>
            <a:ext cx="1980000" cy="87683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14651298" y="1929871"/>
            <a:ext cx="1477098" cy="87683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10"/>
          <p:cNvSpPr/>
          <p:nvPr/>
        </p:nvSpPr>
        <p:spPr>
          <a:xfrm>
            <a:off x="9457268" y="1929871"/>
            <a:ext cx="1979999" cy="876836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10">
            <a:alphaModFix/>
          </a:blip>
          <a:srcRect b="65776" l="27533" r="49838" t="2225"/>
          <a:stretch/>
        </p:blipFill>
        <p:spPr>
          <a:xfrm>
            <a:off x="1045642" y="4519865"/>
            <a:ext cx="1995215" cy="399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 rotWithShape="1">
          <a:blip r:embed="rId10">
            <a:alphaModFix/>
          </a:blip>
          <a:srcRect b="2793" l="56915" r="20455" t="65207"/>
          <a:stretch/>
        </p:blipFill>
        <p:spPr>
          <a:xfrm>
            <a:off x="15100913" y="4640359"/>
            <a:ext cx="2167141" cy="433427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/>
          <p:nvPr/>
        </p:nvSpPr>
        <p:spPr>
          <a:xfrm>
            <a:off x="9774544" y="5143501"/>
            <a:ext cx="4876755" cy="1717868"/>
          </a:xfrm>
          <a:prstGeom prst="wedgeRoundRectCallout">
            <a:avLst>
              <a:gd fmla="val 59809" name="adj1"/>
              <a:gd fmla="val -45061" name="adj2"/>
              <a:gd fmla="val 16667" name="adj3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3555754" y="5143500"/>
            <a:ext cx="4876755" cy="1717868"/>
          </a:xfrm>
          <a:prstGeom prst="wedgeRoundRectCallout">
            <a:avLst>
              <a:gd fmla="val -64639" name="adj1"/>
              <a:gd fmla="val -21296" name="adj2"/>
              <a:gd fmla="val 16667" name="adj3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/>
        </p:nvSpPr>
        <p:spPr>
          <a:xfrm>
            <a:off x="861926" y="1988830"/>
            <a:ext cx="16564147" cy="26417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2202474" y="3193876"/>
            <a:ext cx="2436051" cy="7078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2060607" y="5306869"/>
            <a:ext cx="2719784" cy="7078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1832007" y="7471787"/>
            <a:ext cx="3753592" cy="707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/>
        </p:nvSpPr>
        <p:spPr>
          <a:xfrm>
            <a:off x="861926" y="2225312"/>
            <a:ext cx="17624195" cy="7425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36" r="0" t="-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12"/>
          <p:cNvSpPr txBox="1"/>
          <p:nvPr/>
        </p:nvSpPr>
        <p:spPr>
          <a:xfrm>
            <a:off x="1203960" y="3535680"/>
            <a:ext cx="4328160" cy="1049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2"/>
          <p:cNvSpPr txBox="1"/>
          <p:nvPr/>
        </p:nvSpPr>
        <p:spPr>
          <a:xfrm>
            <a:off x="5989321" y="3535678"/>
            <a:ext cx="4328160" cy="104900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12"/>
          <p:cNvSpPr txBox="1"/>
          <p:nvPr/>
        </p:nvSpPr>
        <p:spPr>
          <a:xfrm>
            <a:off x="10896600" y="3535677"/>
            <a:ext cx="4328160" cy="104900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2"/>
          <p:cNvSpPr txBox="1"/>
          <p:nvPr/>
        </p:nvSpPr>
        <p:spPr>
          <a:xfrm>
            <a:off x="1554480" y="8344936"/>
            <a:ext cx="4328160" cy="104900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2"/>
          <p:cNvSpPr txBox="1"/>
          <p:nvPr/>
        </p:nvSpPr>
        <p:spPr>
          <a:xfrm>
            <a:off x="5882640" y="8344935"/>
            <a:ext cx="4328160" cy="104900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10896600" y="8344935"/>
            <a:ext cx="4328160" cy="104900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2"/>
          <p:cNvSpPr/>
          <p:nvPr/>
        </p:nvSpPr>
        <p:spPr>
          <a:xfrm>
            <a:off x="2233466" y="6080610"/>
            <a:ext cx="2269147" cy="64633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/>
        </p:nvSpPr>
        <p:spPr>
          <a:xfrm>
            <a:off x="861542" y="1580079"/>
            <a:ext cx="8993168" cy="80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Look at these 3 inequalities.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pairs of values for m and n so that: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A, B and C are all true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and B are true, but not C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 is true, but not A and B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you </a:t>
            </a:r>
            <a:r>
              <a:rPr b="1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generalise</a:t>
            </a: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  <a:p>
            <a:pPr indent="-23495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3903354" y="3414964"/>
            <a:ext cx="3184978" cy="1033049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7954466" y="3414964"/>
            <a:ext cx="2296843" cy="1033049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11117443" y="3414964"/>
            <a:ext cx="2676047" cy="1033049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242408" y="2686559"/>
            <a:ext cx="50687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8849452" y="2686558"/>
            <a:ext cx="52290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2211076" y="2686557"/>
            <a:ext cx="52290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811297" y="1736183"/>
            <a:ext cx="7949869" cy="7284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0249" l="-2222" r="-137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811297" y="2709819"/>
            <a:ext cx="6934827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numbers could they be thinking of?</a:t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12054283" y="1929871"/>
            <a:ext cx="1979998" cy="876836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14641331" y="3536686"/>
            <a:ext cx="1477098" cy="87683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12038626" y="3536686"/>
            <a:ext cx="1813143" cy="87683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9457267" y="3536686"/>
            <a:ext cx="1980000" cy="87683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4651298" y="1929871"/>
            <a:ext cx="1477098" cy="87683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9457268" y="1929871"/>
            <a:ext cx="1979999" cy="876836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10">
            <a:alphaModFix/>
          </a:blip>
          <a:srcRect b="65776" l="27533" r="49838" t="2225"/>
          <a:stretch/>
        </p:blipFill>
        <p:spPr>
          <a:xfrm>
            <a:off x="1045642" y="4519865"/>
            <a:ext cx="1995215" cy="399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10">
            <a:alphaModFix/>
          </a:blip>
          <a:srcRect b="2793" l="56915" r="20455" t="65207"/>
          <a:stretch/>
        </p:blipFill>
        <p:spPr>
          <a:xfrm>
            <a:off x="15100913" y="4640359"/>
            <a:ext cx="2167141" cy="4334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9774544" y="5143501"/>
            <a:ext cx="4876755" cy="1717868"/>
          </a:xfrm>
          <a:prstGeom prst="wedgeRoundRectCallout">
            <a:avLst>
              <a:gd fmla="val 59809" name="adj1"/>
              <a:gd fmla="val -45061" name="adj2"/>
              <a:gd fmla="val 16667" name="adj3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3555754" y="5143500"/>
            <a:ext cx="4876755" cy="1717868"/>
          </a:xfrm>
          <a:prstGeom prst="wedgeRoundRectCallout">
            <a:avLst>
              <a:gd fmla="val -64639" name="adj1"/>
              <a:gd fmla="val -21296" name="adj2"/>
              <a:gd fmla="val 16667" name="adj3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9760434" y="7116091"/>
            <a:ext cx="335366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 = 6 or -6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3736528" y="7116090"/>
            <a:ext cx="4371151" cy="1721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Any value of f except 6 or -6 satisfies two of these statements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861926" y="1988830"/>
            <a:ext cx="16564147" cy="26417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2202474" y="3193876"/>
            <a:ext cx="2436051" cy="7078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2060607" y="5306869"/>
            <a:ext cx="2719784" cy="7078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1832007" y="7471787"/>
            <a:ext cx="3753592" cy="707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6789714" y="3193876"/>
            <a:ext cx="3353666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 + 2 &lt; 6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6789714" y="5306869"/>
            <a:ext cx="3353666" cy="168847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272" l="-545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6789714" y="7335435"/>
            <a:ext cx="3353666" cy="168847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2272" l="-545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861926" y="2225312"/>
            <a:ext cx="17624195" cy="7425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36" r="0" t="-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203960" y="3535680"/>
            <a:ext cx="4328160" cy="1049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5989321" y="3535678"/>
            <a:ext cx="4328160" cy="104900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1554480" y="8344936"/>
            <a:ext cx="4328160" cy="104900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2233466" y="6080610"/>
            <a:ext cx="2269147" cy="6463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2498494" y="4421803"/>
            <a:ext cx="335366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 &gt; 15  (F)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7146694" y="4434485"/>
            <a:ext cx="3353666" cy="72840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9165" l="-52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12136928" y="4450370"/>
            <a:ext cx="3353666" cy="72840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9165" l="-545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6385128" y="5900295"/>
            <a:ext cx="1104094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Eg: f = 2, g = 1 OR f = 3, g = 0 OR f = -2, g = 1 etc. 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3520007" y="8344934"/>
            <a:ext cx="579553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&lt;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7802664" y="8419114"/>
            <a:ext cx="579553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&lt;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5852160" y="8366018"/>
            <a:ext cx="4328160" cy="104900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10896600" y="8344935"/>
            <a:ext cx="4328160" cy="104900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13060680" y="8419113"/>
            <a:ext cx="579553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10896600" y="3535677"/>
            <a:ext cx="4328160" cy="104900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